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2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webextensions/taskpanes.xml" ContentType="application/vnd.ms-office.webextensiontaskpanes+xml"/>
  <Override PartName="/ppt/webextensions/webextension1.xml" ContentType="application/vnd.ms-office.webextension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240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241.xml" ContentType="application/vnd.openxmlformats-officedocument.presentationml.tags+xml"/>
  <Override PartName="/ppt/tags/tag239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38.xml" ContentType="application/vnd.openxmlformats-officedocument.presentationml.tags+xml"/>
  <Override PartName="/ppt/tags/tag23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tags/tag236.xml" ContentType="application/vnd.openxmlformats-officedocument.presentationml.tags+xml"/>
  <Override PartName="/ppt/tags/tag263.xml" ContentType="application/vnd.openxmlformats-officedocument.presentationml.tags+xml"/>
  <Override PartName="/ppt/tags/tag235.xml" ContentType="application/vnd.openxmlformats-officedocument.presentationml.tags+xml"/>
  <Override PartName="/ppt/tags/tag234.xml" ContentType="application/vnd.openxmlformats-officedocument.presentationml.tags+xml"/>
  <Override PartName="/ppt/tags/tag233.xml" ContentType="application/vnd.openxmlformats-officedocument.presentationml.tags+xml"/>
  <Override PartName="/ppt/tags/tag232.xml" ContentType="application/vnd.openxmlformats-officedocument.presentationml.tags+xml"/>
  <Override PartName="/ppt/tags/tag231.xml" ContentType="application/vnd.openxmlformats-officedocument.presentationml.tags+xml"/>
  <Override PartName="/ppt/tags/tag230.xml" ContentType="application/vnd.openxmlformats-officedocument.presentationml.tags+xml"/>
  <Override PartName="/ppt/tags/tag229.xml" ContentType="application/vnd.openxmlformats-officedocument.presentationml.tags+xml"/>
  <Override PartName="/ppt/tags/tag228.xml" ContentType="application/vnd.openxmlformats-officedocument.presentationml.tags+xml"/>
  <Override PartName="/ppt/tags/tag227.xml" ContentType="application/vnd.openxmlformats-officedocument.presentationml.tags+xml"/>
  <Override PartName="/ppt/tags/tag226.xml" ContentType="application/vnd.openxmlformats-officedocument.presentationml.tags+xml"/>
  <Override PartName="/ppt/tags/tag225.xml" ContentType="application/vnd.openxmlformats-officedocument.presentationml.tags+xml"/>
  <Override PartName="/ppt/tags/tag224.xml" ContentType="application/vnd.openxmlformats-officedocument.presentationml.tags+xml"/>
  <Override PartName="/ppt/tags/tag223.xml" ContentType="application/vnd.openxmlformats-officedocument.presentationml.tags+xml"/>
  <Override PartName="/ppt/tags/tag222.xml" ContentType="application/vnd.openxmlformats-officedocument.presentationml.tags+xml"/>
  <Override PartName="/ppt/tags/tag221.xml" ContentType="application/vnd.openxmlformats-officedocument.presentationml.tags+xml"/>
  <Override PartName="/ppt/tags/tag220.xml" ContentType="application/vnd.openxmlformats-officedocument.presentationml.tags+xml"/>
  <Override PartName="/ppt/tags/tag219.xml" ContentType="application/vnd.openxmlformats-officedocument.presentationml.tags+xml"/>
  <Override PartName="/ppt/tags/tag264.xml" ContentType="application/vnd.openxmlformats-officedocument.presentationml.tags+xml"/>
  <Override PartName="/ppt/tags/tag218.xml" ContentType="application/vnd.openxmlformats-officedocument.presentationml.tags+xml"/>
  <Override PartName="/ppt/tags/tag217.xml" ContentType="application/vnd.openxmlformats-officedocument.presentationml.tags+xml"/>
  <Override PartName="/ppt/tags/tag216.xml" ContentType="application/vnd.openxmlformats-officedocument.presentationml.tags+xml"/>
  <Override PartName="/ppt/tags/tag215.xml" ContentType="application/vnd.openxmlformats-officedocument.presentationml.tags+xml"/>
  <Override PartName="/ppt/tags/tag214.xml" ContentType="application/vnd.openxmlformats-officedocument.presentationml.tags+xml"/>
  <Override PartName="/ppt/tags/tag213.xml" ContentType="application/vnd.openxmlformats-officedocument.presentationml.tags+xml"/>
  <Override PartName="/ppt/tags/tag212.xml" ContentType="application/vnd.openxmlformats-officedocument.presentationml.tags+xml"/>
  <Override PartName="/ppt/tags/tag211.xml" ContentType="application/vnd.openxmlformats-officedocument.presentationml.tags+xml"/>
  <Override PartName="/ppt/tags/tag210.xml" ContentType="application/vnd.openxmlformats-officedocument.presentationml.tags+xml"/>
  <Override PartName="/ppt/tags/tag209.xml" ContentType="application/vnd.openxmlformats-officedocument.presentationml.tags+xml"/>
  <Override PartName="/ppt/tags/tag208.xml" ContentType="application/vnd.openxmlformats-officedocument.presentationml.tags+xml"/>
  <Override PartName="/ppt/tags/tag207.xml" ContentType="application/vnd.openxmlformats-officedocument.presentationml.tags+xml"/>
  <Override PartName="/ppt/tags/tag206.xml" ContentType="application/vnd.openxmlformats-officedocument.presentationml.tags+xml"/>
  <Override PartName="/ppt/tags/tag205.xml" ContentType="application/vnd.openxmlformats-officedocument.presentationml.tags+xml"/>
  <Override PartName="/ppt/tags/tag204.xml" ContentType="application/vnd.openxmlformats-officedocument.presentationml.tags+xml"/>
  <Override PartName="/ppt/tags/tag203.xml" ContentType="application/vnd.openxmlformats-officedocument.presentationml.tags+xml"/>
  <Override PartName="/ppt/tags/tag202.xml" ContentType="application/vnd.openxmlformats-officedocument.presentationml.tags+xml"/>
  <Override PartName="/ppt/tags/tag201.xml" ContentType="application/vnd.openxmlformats-officedocument.presentationml.tags+xml"/>
  <Override PartName="/ppt/tags/tag200.xml" ContentType="application/vnd.openxmlformats-officedocument.presentationml.tags+xml"/>
  <Override PartName="/ppt/tags/tag199.xml" ContentType="application/vnd.openxmlformats-officedocument.presentationml.tags+xml"/>
  <Override PartName="/ppt/tags/tag198.xml" ContentType="application/vnd.openxmlformats-officedocument.presentationml.tags+xml"/>
  <Override PartName="/ppt/tags/tag197.xml" ContentType="application/vnd.openxmlformats-officedocument.presentationml.tags+xml"/>
  <Override PartName="/ppt/tags/tag196.xml" ContentType="application/vnd.openxmlformats-officedocument.presentationml.tags+xml"/>
  <Override PartName="/ppt/tags/tag195.xml" ContentType="application/vnd.openxmlformats-officedocument.presentationml.tags+xml"/>
  <Override PartName="/ppt/tags/tag194.xml" ContentType="application/vnd.openxmlformats-officedocument.presentationml.tags+xml"/>
  <Override PartName="/ppt/tags/tag193.xml" ContentType="application/vnd.openxmlformats-officedocument.presentationml.tags+xml"/>
  <Override PartName="/ppt/tags/tag192.xml" ContentType="application/vnd.openxmlformats-officedocument.presentationml.tags+xml"/>
  <Override PartName="/ppt/tags/tag191.xml" ContentType="application/vnd.openxmlformats-officedocument.presentationml.tags+xml"/>
  <Override PartName="/ppt/tags/tag190.xml" ContentType="application/vnd.openxmlformats-officedocument.presentationml.tags+xml"/>
  <Override PartName="/ppt/tags/tag189.xml" ContentType="application/vnd.openxmlformats-officedocument.presentationml.tags+xml"/>
  <Override PartName="/ppt/tags/tag188.xml" ContentType="application/vnd.openxmlformats-officedocument.presentationml.tags+xml"/>
  <Override PartName="/ppt/tags/tag265.xml" ContentType="application/vnd.openxmlformats-officedocument.presentationml.tags+xml"/>
  <Override PartName="/ppt/tags/tag187.xml" ContentType="application/vnd.openxmlformats-officedocument.presentationml.tags+xml"/>
  <Override PartName="/ppt/tags/tag40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94" r:id="rId2"/>
  </p:sldMasterIdLst>
  <p:notesMasterIdLst>
    <p:notesMasterId r:id="rId17"/>
  </p:notesMasterIdLst>
  <p:sldIdLst>
    <p:sldId id="277" r:id="rId3"/>
    <p:sldId id="307" r:id="rId4"/>
    <p:sldId id="256" r:id="rId5"/>
    <p:sldId id="312" r:id="rId6"/>
    <p:sldId id="313" r:id="rId7"/>
    <p:sldId id="314" r:id="rId8"/>
    <p:sldId id="280" r:id="rId9"/>
    <p:sldId id="306" r:id="rId10"/>
    <p:sldId id="302" r:id="rId11"/>
    <p:sldId id="283" r:id="rId12"/>
    <p:sldId id="315" r:id="rId13"/>
    <p:sldId id="282" r:id="rId14"/>
    <p:sldId id="284" r:id="rId15"/>
    <p:sldId id="2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77"/>
            <p14:sldId id="307"/>
            <p14:sldId id="256"/>
            <p14:sldId id="312"/>
            <p14:sldId id="313"/>
            <p14:sldId id="314"/>
          </p14:sldIdLst>
        </p14:section>
        <p14:section name="Body (content) slides" id="{E4A2DC7B-1CBD-4F66-ADDC-76AD8F216162}">
          <p14:sldIdLst/>
        </p14:section>
        <p14:section name="Section separator slides" id="{0EBC4EC8-992E-41E7-B942-F8EB46ED6B78}">
          <p14:sldIdLst>
            <p14:sldId id="280"/>
            <p14:sldId id="306"/>
            <p14:sldId id="302"/>
            <p14:sldId id="283"/>
            <p14:sldId id="315"/>
            <p14:sldId id="282"/>
            <p14:sldId id="284"/>
          </p14:sldIdLst>
        </p14:section>
        <p14:section name="End of presentation slide" id="{3DEFE252-2300-493E-B711-856B44168019}">
          <p14:sldIdLst>
            <p14:sldId id="291"/>
          </p14:sldIdLst>
        </p14:section>
        <p14:section name="Image Dividers" id="{95BB778A-AD87-4674-AD5D-531C2C76768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86C"/>
    <a:srgbClr val="2EA9B0"/>
    <a:srgbClr val="6667AD"/>
    <a:srgbClr val="F29330"/>
    <a:srgbClr val="EA5D4E"/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/>
    <p:restoredTop sz="53856" autoAdjust="0"/>
  </p:normalViewPr>
  <p:slideViewPr>
    <p:cSldViewPr snapToGrid="0" snapToObjects="1">
      <p:cViewPr varScale="1">
        <p:scale>
          <a:sx n="44" d="100"/>
          <a:sy n="44" d="100"/>
        </p:scale>
        <p:origin x="217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E61CD-FE27-4824-8D47-6D307118E4D0}" type="doc">
      <dgm:prSet loTypeId="urn:microsoft.com/office/officeart/2018/2/layout/IconCircle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CD7B645-A842-4E70-A9E4-A29307A74E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>
              <a:solidFill>
                <a:srgbClr val="002060"/>
              </a:solidFill>
            </a:rPr>
            <a:t>Measure our people</a:t>
          </a:r>
          <a:endParaRPr lang="en-US" sz="2400" dirty="0">
            <a:solidFill>
              <a:srgbClr val="002060"/>
            </a:solidFill>
          </a:endParaRPr>
        </a:p>
      </dgm:t>
    </dgm:pt>
    <dgm:pt modelId="{66F1A4B8-2C9F-4C13-AC34-530DF69C8623}" type="parTrans" cxnId="{7B061C33-7167-474B-8409-B0C8C55DD6C0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0F9C7150-1622-4F56-BF81-1DA2404DEAC5}" type="sibTrans" cxnId="{7B061C33-7167-474B-8409-B0C8C55DD6C0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solidFill>
              <a:srgbClr val="002060"/>
            </a:solidFill>
          </a:endParaRPr>
        </a:p>
      </dgm:t>
    </dgm:pt>
    <dgm:pt modelId="{D500A79E-98C5-417D-AEDD-37BB5160C0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>
              <a:solidFill>
                <a:srgbClr val="002060"/>
              </a:solidFill>
            </a:rPr>
            <a:t>Career development</a:t>
          </a:r>
          <a:endParaRPr lang="en-US" sz="2400" dirty="0">
            <a:solidFill>
              <a:srgbClr val="002060"/>
            </a:solidFill>
          </a:endParaRPr>
        </a:p>
      </dgm:t>
    </dgm:pt>
    <dgm:pt modelId="{704862F9-EFA3-4D45-BA78-5DFF56880569}" type="parTrans" cxnId="{D238CD01-3DB0-4327-BFB7-6DD0B39ED9C1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D3C3382B-0CFE-43DF-B59C-8463E84ECA96}" type="sibTrans" cxnId="{D238CD01-3DB0-4327-BFB7-6DD0B39ED9C1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solidFill>
              <a:srgbClr val="002060"/>
            </a:solidFill>
          </a:endParaRPr>
        </a:p>
      </dgm:t>
    </dgm:pt>
    <dgm:pt modelId="{F4C48E15-0A8A-45FF-8BA3-7532C3A667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>
              <a:solidFill>
                <a:srgbClr val="002060"/>
              </a:solidFill>
            </a:rPr>
            <a:t>Measure success/ thriving</a:t>
          </a:r>
          <a:endParaRPr lang="en-US" sz="2400" dirty="0">
            <a:solidFill>
              <a:srgbClr val="002060"/>
            </a:solidFill>
          </a:endParaRPr>
        </a:p>
      </dgm:t>
    </dgm:pt>
    <dgm:pt modelId="{4C03E0D4-C1BA-40D8-90F1-8DF0DDFC89A0}" type="parTrans" cxnId="{B8233008-5359-4CFD-803E-BC0AA80B6C6E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A9B19395-5DB6-4E63-ABD7-D7AF76EC369C}" type="sibTrans" cxnId="{B8233008-5359-4CFD-803E-BC0AA80B6C6E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solidFill>
              <a:srgbClr val="002060"/>
            </a:solidFill>
          </a:endParaRPr>
        </a:p>
      </dgm:t>
    </dgm:pt>
    <dgm:pt modelId="{FFE98E58-24D5-4A15-ACA7-5146676C34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>
              <a:solidFill>
                <a:srgbClr val="002060"/>
              </a:solidFill>
            </a:rPr>
            <a:t>Develop relationships with public</a:t>
          </a:r>
          <a:endParaRPr lang="en-US" sz="2400" dirty="0">
            <a:solidFill>
              <a:srgbClr val="002060"/>
            </a:solidFill>
          </a:endParaRPr>
        </a:p>
      </dgm:t>
    </dgm:pt>
    <dgm:pt modelId="{6AFE665E-22A8-4AD3-B464-14DE75E1FA74}" type="parTrans" cxnId="{E41F305A-FA46-48D1-AAEB-4DB137277364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6C33B435-4A70-48FB-A537-2F4F19068F94}" type="sibTrans" cxnId="{E41F305A-FA46-48D1-AAEB-4DB137277364}">
      <dgm:prSet/>
      <dgm:spPr/>
      <dgm:t>
        <a:bodyPr/>
        <a:lstStyle/>
        <a:p>
          <a:pPr>
            <a:lnSpc>
              <a:spcPct val="100000"/>
            </a:lnSpc>
          </a:pPr>
          <a:endParaRPr lang="en-US" sz="2400">
            <a:solidFill>
              <a:srgbClr val="002060"/>
            </a:solidFill>
          </a:endParaRPr>
        </a:p>
      </dgm:t>
    </dgm:pt>
    <dgm:pt modelId="{5D187794-D35D-47D5-8AD8-5C33727953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>
              <a:solidFill>
                <a:srgbClr val="002060"/>
              </a:solidFill>
            </a:rPr>
            <a:t>Set benchmarks</a:t>
          </a:r>
          <a:endParaRPr lang="en-US" sz="2400" dirty="0">
            <a:solidFill>
              <a:srgbClr val="002060"/>
            </a:solidFill>
          </a:endParaRPr>
        </a:p>
      </dgm:t>
    </dgm:pt>
    <dgm:pt modelId="{3C47E8F9-FE5E-4BED-9AD4-0936F548CD86}" type="parTrans" cxnId="{04EC32CB-DD52-4BD5-854A-BD88245AA1EB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2C08DB58-F3B2-4658-9C3D-2404F2BF5016}" type="sibTrans" cxnId="{04EC32CB-DD52-4BD5-854A-BD88245AA1EB}">
      <dgm:prSet/>
      <dgm:spPr/>
      <dgm:t>
        <a:bodyPr/>
        <a:lstStyle/>
        <a:p>
          <a:endParaRPr lang="en-US" sz="2400">
            <a:solidFill>
              <a:srgbClr val="002060"/>
            </a:solidFill>
          </a:endParaRPr>
        </a:p>
      </dgm:t>
    </dgm:pt>
    <dgm:pt modelId="{507FE8DC-6BDB-478D-8370-5A3C4D581C0A}" type="pres">
      <dgm:prSet presAssocID="{CD2E61CD-FE27-4824-8D47-6D307118E4D0}" presName="root" presStyleCnt="0">
        <dgm:presLayoutVars>
          <dgm:dir/>
          <dgm:resizeHandles val="exact"/>
        </dgm:presLayoutVars>
      </dgm:prSet>
      <dgm:spPr/>
    </dgm:pt>
    <dgm:pt modelId="{FFBB8F6B-7CF4-4381-A72A-4480DCDCC4A7}" type="pres">
      <dgm:prSet presAssocID="{CD2E61CD-FE27-4824-8D47-6D307118E4D0}" presName="container" presStyleCnt="0">
        <dgm:presLayoutVars>
          <dgm:dir/>
          <dgm:resizeHandles val="exact"/>
        </dgm:presLayoutVars>
      </dgm:prSet>
      <dgm:spPr/>
    </dgm:pt>
    <dgm:pt modelId="{F5E69543-D505-496A-83FE-CDA3E12957B4}" type="pres">
      <dgm:prSet presAssocID="{ECD7B645-A842-4E70-A9E4-A29307A74EB5}" presName="compNode" presStyleCnt="0"/>
      <dgm:spPr/>
    </dgm:pt>
    <dgm:pt modelId="{B1EE653A-7AB3-43B9-BFA5-E5B5FCEB7AA5}" type="pres">
      <dgm:prSet presAssocID="{ECD7B645-A842-4E70-A9E4-A29307A74EB5}" presName="iconBgRect" presStyleLbl="bgShp" presStyleIdx="0" presStyleCnt="5"/>
      <dgm:spPr>
        <a:solidFill>
          <a:srgbClr val="EA5D4E"/>
        </a:solidFill>
        <a:ln>
          <a:noFill/>
        </a:ln>
      </dgm:spPr>
    </dgm:pt>
    <dgm:pt modelId="{0CE8C151-14E8-4972-9F02-153AA78794E2}" type="pres">
      <dgm:prSet presAssocID="{ECD7B645-A842-4E70-A9E4-A29307A74EB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2ECAA3DB-4B2B-4AC7-BBBE-FCB3F7A67BE1}" type="pres">
      <dgm:prSet presAssocID="{ECD7B645-A842-4E70-A9E4-A29307A74EB5}" presName="spaceRect" presStyleCnt="0"/>
      <dgm:spPr/>
    </dgm:pt>
    <dgm:pt modelId="{B2D82A48-4467-461E-8527-4515D489EA60}" type="pres">
      <dgm:prSet presAssocID="{ECD7B645-A842-4E70-A9E4-A29307A74EB5}" presName="textRect" presStyleLbl="revTx" presStyleIdx="0" presStyleCnt="5">
        <dgm:presLayoutVars>
          <dgm:chMax val="1"/>
          <dgm:chPref val="1"/>
        </dgm:presLayoutVars>
      </dgm:prSet>
      <dgm:spPr/>
    </dgm:pt>
    <dgm:pt modelId="{C73882BA-00AC-4D54-A791-3632A09B9B2F}" type="pres">
      <dgm:prSet presAssocID="{0F9C7150-1622-4F56-BF81-1DA2404DEAC5}" presName="sibTrans" presStyleLbl="sibTrans2D1" presStyleIdx="0" presStyleCnt="0"/>
      <dgm:spPr/>
    </dgm:pt>
    <dgm:pt modelId="{082F8674-5524-4A69-A438-B1BFDAC278F9}" type="pres">
      <dgm:prSet presAssocID="{D500A79E-98C5-417D-AEDD-37BB5160C06F}" presName="compNode" presStyleCnt="0"/>
      <dgm:spPr/>
    </dgm:pt>
    <dgm:pt modelId="{264953DF-1D4F-477B-9241-FC6D945E774E}" type="pres">
      <dgm:prSet presAssocID="{D500A79E-98C5-417D-AEDD-37BB5160C06F}" presName="iconBgRect" presStyleLbl="bgShp" presStyleIdx="1" presStyleCnt="5"/>
      <dgm:spPr>
        <a:solidFill>
          <a:srgbClr val="F29330"/>
        </a:solidFill>
      </dgm:spPr>
    </dgm:pt>
    <dgm:pt modelId="{906EE7CE-A4F7-422C-93A0-923F1AB4FDD1}" type="pres">
      <dgm:prSet presAssocID="{D500A79E-98C5-417D-AEDD-37BB5160C06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3BA2E01-7496-4F0B-8531-A43307BD82FD}" type="pres">
      <dgm:prSet presAssocID="{D500A79E-98C5-417D-AEDD-37BB5160C06F}" presName="spaceRect" presStyleCnt="0"/>
      <dgm:spPr/>
    </dgm:pt>
    <dgm:pt modelId="{F930A753-E7D0-4EC8-BE24-F0E7D1C198A5}" type="pres">
      <dgm:prSet presAssocID="{D500A79E-98C5-417D-AEDD-37BB5160C06F}" presName="textRect" presStyleLbl="revTx" presStyleIdx="1" presStyleCnt="5">
        <dgm:presLayoutVars>
          <dgm:chMax val="1"/>
          <dgm:chPref val="1"/>
        </dgm:presLayoutVars>
      </dgm:prSet>
      <dgm:spPr/>
    </dgm:pt>
    <dgm:pt modelId="{02F0129C-C9AA-489A-A507-A8E6DA6F3D12}" type="pres">
      <dgm:prSet presAssocID="{D3C3382B-0CFE-43DF-B59C-8463E84ECA96}" presName="sibTrans" presStyleLbl="sibTrans2D1" presStyleIdx="0" presStyleCnt="0"/>
      <dgm:spPr/>
    </dgm:pt>
    <dgm:pt modelId="{6DB05681-3B4F-4F91-A255-4689AC0F8ABF}" type="pres">
      <dgm:prSet presAssocID="{F4C48E15-0A8A-45FF-8BA3-7532C3A667ED}" presName="compNode" presStyleCnt="0"/>
      <dgm:spPr/>
    </dgm:pt>
    <dgm:pt modelId="{3CC8E1DF-08DF-4D70-80E8-50A14B08CFD3}" type="pres">
      <dgm:prSet presAssocID="{F4C48E15-0A8A-45FF-8BA3-7532C3A667ED}" presName="iconBgRect" presStyleLbl="bgShp" presStyleIdx="2" presStyleCnt="5"/>
      <dgm:spPr>
        <a:solidFill>
          <a:srgbClr val="6667AD"/>
        </a:solidFill>
        <a:ln>
          <a:noFill/>
        </a:ln>
      </dgm:spPr>
    </dgm:pt>
    <dgm:pt modelId="{4D4721F1-97CE-4746-BC0B-076615115D96}" type="pres">
      <dgm:prSet presAssocID="{F4C48E15-0A8A-45FF-8BA3-7532C3A667E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446933B5-9F57-4661-8060-67917325D37B}" type="pres">
      <dgm:prSet presAssocID="{F4C48E15-0A8A-45FF-8BA3-7532C3A667ED}" presName="spaceRect" presStyleCnt="0"/>
      <dgm:spPr/>
    </dgm:pt>
    <dgm:pt modelId="{0332A9B2-F014-4AC3-BA35-85F70EA6D073}" type="pres">
      <dgm:prSet presAssocID="{F4C48E15-0A8A-45FF-8BA3-7532C3A667ED}" presName="textRect" presStyleLbl="revTx" presStyleIdx="2" presStyleCnt="5">
        <dgm:presLayoutVars>
          <dgm:chMax val="1"/>
          <dgm:chPref val="1"/>
        </dgm:presLayoutVars>
      </dgm:prSet>
      <dgm:spPr/>
    </dgm:pt>
    <dgm:pt modelId="{45C11F76-1549-44A5-8015-56932D8DD4FE}" type="pres">
      <dgm:prSet presAssocID="{A9B19395-5DB6-4E63-ABD7-D7AF76EC369C}" presName="sibTrans" presStyleLbl="sibTrans2D1" presStyleIdx="0" presStyleCnt="0"/>
      <dgm:spPr/>
    </dgm:pt>
    <dgm:pt modelId="{09627244-5E5D-4680-BC0C-85B0328D92FA}" type="pres">
      <dgm:prSet presAssocID="{FFE98E58-24D5-4A15-ACA7-5146676C34A9}" presName="compNode" presStyleCnt="0"/>
      <dgm:spPr/>
    </dgm:pt>
    <dgm:pt modelId="{490FD925-4EC6-42DB-ADC9-3057F1E94043}" type="pres">
      <dgm:prSet presAssocID="{FFE98E58-24D5-4A15-ACA7-5146676C34A9}" presName="iconBgRect" presStyleLbl="bgShp" presStyleIdx="3" presStyleCnt="5"/>
      <dgm:spPr>
        <a:solidFill>
          <a:srgbClr val="2EA9B0"/>
        </a:solidFill>
      </dgm:spPr>
    </dgm:pt>
    <dgm:pt modelId="{CD0CF35A-B8A6-489F-9BC3-006BFED83868}" type="pres">
      <dgm:prSet presAssocID="{FFE98E58-24D5-4A15-ACA7-5146676C34A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274362C-68F9-41CB-A0B4-0580A16C99C9}" type="pres">
      <dgm:prSet presAssocID="{FFE98E58-24D5-4A15-ACA7-5146676C34A9}" presName="spaceRect" presStyleCnt="0"/>
      <dgm:spPr/>
    </dgm:pt>
    <dgm:pt modelId="{D60B8E88-2A17-4EFE-A085-B2A8CC7209D0}" type="pres">
      <dgm:prSet presAssocID="{FFE98E58-24D5-4A15-ACA7-5146676C34A9}" presName="textRect" presStyleLbl="revTx" presStyleIdx="3" presStyleCnt="5">
        <dgm:presLayoutVars>
          <dgm:chMax val="1"/>
          <dgm:chPref val="1"/>
        </dgm:presLayoutVars>
      </dgm:prSet>
      <dgm:spPr/>
    </dgm:pt>
    <dgm:pt modelId="{153DE3DB-C987-46FB-9C86-8A58BB50C3EA}" type="pres">
      <dgm:prSet presAssocID="{6C33B435-4A70-48FB-A537-2F4F19068F94}" presName="sibTrans" presStyleLbl="sibTrans2D1" presStyleIdx="0" presStyleCnt="0"/>
      <dgm:spPr/>
    </dgm:pt>
    <dgm:pt modelId="{F0E35690-722E-4B61-B69A-E5A4B27DE8E8}" type="pres">
      <dgm:prSet presAssocID="{5D187794-D35D-47D5-8AD8-5C33727953B6}" presName="compNode" presStyleCnt="0"/>
      <dgm:spPr/>
    </dgm:pt>
    <dgm:pt modelId="{74368E63-25A8-47F8-AF78-C2F2B282D2E9}" type="pres">
      <dgm:prSet presAssocID="{5D187794-D35D-47D5-8AD8-5C33727953B6}" presName="iconBgRect" presStyleLbl="bgShp" presStyleIdx="4" presStyleCnt="5"/>
      <dgm:spPr>
        <a:solidFill>
          <a:srgbClr val="46A86C"/>
        </a:solidFill>
        <a:ln>
          <a:noFill/>
        </a:ln>
      </dgm:spPr>
    </dgm:pt>
    <dgm:pt modelId="{90B0E17B-AC43-4E94-9778-1E05C7BD0D24}" type="pres">
      <dgm:prSet presAssocID="{5D187794-D35D-47D5-8AD8-5C33727953B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4AD7CD24-BCFC-48C5-AB3F-7D16D50F4F41}" type="pres">
      <dgm:prSet presAssocID="{5D187794-D35D-47D5-8AD8-5C33727953B6}" presName="spaceRect" presStyleCnt="0"/>
      <dgm:spPr/>
    </dgm:pt>
    <dgm:pt modelId="{87AF0BFF-AF5E-42AD-9921-BFE8A9AC1180}" type="pres">
      <dgm:prSet presAssocID="{5D187794-D35D-47D5-8AD8-5C33727953B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238CD01-3DB0-4327-BFB7-6DD0B39ED9C1}" srcId="{CD2E61CD-FE27-4824-8D47-6D307118E4D0}" destId="{D500A79E-98C5-417D-AEDD-37BB5160C06F}" srcOrd="1" destOrd="0" parTransId="{704862F9-EFA3-4D45-BA78-5DFF56880569}" sibTransId="{D3C3382B-0CFE-43DF-B59C-8463E84ECA96}"/>
    <dgm:cxn modelId="{B8233008-5359-4CFD-803E-BC0AA80B6C6E}" srcId="{CD2E61CD-FE27-4824-8D47-6D307118E4D0}" destId="{F4C48E15-0A8A-45FF-8BA3-7532C3A667ED}" srcOrd="2" destOrd="0" parTransId="{4C03E0D4-C1BA-40D8-90F1-8DF0DDFC89A0}" sibTransId="{A9B19395-5DB6-4E63-ABD7-D7AF76EC369C}"/>
    <dgm:cxn modelId="{C3361D18-B1F3-4A36-AC8D-F4BC666AACC7}" type="presOf" srcId="{CD2E61CD-FE27-4824-8D47-6D307118E4D0}" destId="{507FE8DC-6BDB-478D-8370-5A3C4D581C0A}" srcOrd="0" destOrd="0" presId="urn:microsoft.com/office/officeart/2018/2/layout/IconCircleList"/>
    <dgm:cxn modelId="{7B061C33-7167-474B-8409-B0C8C55DD6C0}" srcId="{CD2E61CD-FE27-4824-8D47-6D307118E4D0}" destId="{ECD7B645-A842-4E70-A9E4-A29307A74EB5}" srcOrd="0" destOrd="0" parTransId="{66F1A4B8-2C9F-4C13-AC34-530DF69C8623}" sibTransId="{0F9C7150-1622-4F56-BF81-1DA2404DEAC5}"/>
    <dgm:cxn modelId="{FCED903C-CC76-4300-9FDC-737BC2A35093}" type="presOf" srcId="{FFE98E58-24D5-4A15-ACA7-5146676C34A9}" destId="{D60B8E88-2A17-4EFE-A085-B2A8CC7209D0}" srcOrd="0" destOrd="0" presId="urn:microsoft.com/office/officeart/2018/2/layout/IconCircleList"/>
    <dgm:cxn modelId="{87BBA73F-7797-4E78-B884-512D4A0FBEDD}" type="presOf" srcId="{A9B19395-5DB6-4E63-ABD7-D7AF76EC369C}" destId="{45C11F76-1549-44A5-8015-56932D8DD4FE}" srcOrd="0" destOrd="0" presId="urn:microsoft.com/office/officeart/2018/2/layout/IconCircleList"/>
    <dgm:cxn modelId="{A1B67E74-54D7-41D9-8DA8-CB3CF83B73BB}" type="presOf" srcId="{D3C3382B-0CFE-43DF-B59C-8463E84ECA96}" destId="{02F0129C-C9AA-489A-A507-A8E6DA6F3D12}" srcOrd="0" destOrd="0" presId="urn:microsoft.com/office/officeart/2018/2/layout/IconCircleList"/>
    <dgm:cxn modelId="{09E38E58-1DF2-4B0A-8204-323998475247}" type="presOf" srcId="{6C33B435-4A70-48FB-A537-2F4F19068F94}" destId="{153DE3DB-C987-46FB-9C86-8A58BB50C3EA}" srcOrd="0" destOrd="0" presId="urn:microsoft.com/office/officeart/2018/2/layout/IconCircleList"/>
    <dgm:cxn modelId="{E41F305A-FA46-48D1-AAEB-4DB137277364}" srcId="{CD2E61CD-FE27-4824-8D47-6D307118E4D0}" destId="{FFE98E58-24D5-4A15-ACA7-5146676C34A9}" srcOrd="3" destOrd="0" parTransId="{6AFE665E-22A8-4AD3-B464-14DE75E1FA74}" sibTransId="{6C33B435-4A70-48FB-A537-2F4F19068F94}"/>
    <dgm:cxn modelId="{9807FBBB-40DA-45E5-8DDF-2F4D291D1209}" type="presOf" srcId="{5D187794-D35D-47D5-8AD8-5C33727953B6}" destId="{87AF0BFF-AF5E-42AD-9921-BFE8A9AC1180}" srcOrd="0" destOrd="0" presId="urn:microsoft.com/office/officeart/2018/2/layout/IconCircleList"/>
    <dgm:cxn modelId="{9D02E1C7-8C1D-47A0-A044-D6FE652D9938}" type="presOf" srcId="{ECD7B645-A842-4E70-A9E4-A29307A74EB5}" destId="{B2D82A48-4467-461E-8527-4515D489EA60}" srcOrd="0" destOrd="0" presId="urn:microsoft.com/office/officeart/2018/2/layout/IconCircleList"/>
    <dgm:cxn modelId="{04EC32CB-DD52-4BD5-854A-BD88245AA1EB}" srcId="{CD2E61CD-FE27-4824-8D47-6D307118E4D0}" destId="{5D187794-D35D-47D5-8AD8-5C33727953B6}" srcOrd="4" destOrd="0" parTransId="{3C47E8F9-FE5E-4BED-9AD4-0936F548CD86}" sibTransId="{2C08DB58-F3B2-4658-9C3D-2404F2BF5016}"/>
    <dgm:cxn modelId="{6D10E0D8-5D52-48FE-982D-A0EB7901A535}" type="presOf" srcId="{F4C48E15-0A8A-45FF-8BA3-7532C3A667ED}" destId="{0332A9B2-F014-4AC3-BA35-85F70EA6D073}" srcOrd="0" destOrd="0" presId="urn:microsoft.com/office/officeart/2018/2/layout/IconCircleList"/>
    <dgm:cxn modelId="{D32B1CD9-D538-47E4-878A-965DE4C8DE76}" type="presOf" srcId="{D500A79E-98C5-417D-AEDD-37BB5160C06F}" destId="{F930A753-E7D0-4EC8-BE24-F0E7D1C198A5}" srcOrd="0" destOrd="0" presId="urn:microsoft.com/office/officeart/2018/2/layout/IconCircleList"/>
    <dgm:cxn modelId="{519BA5EB-F600-499D-BEF9-7F524F9FA240}" type="presOf" srcId="{0F9C7150-1622-4F56-BF81-1DA2404DEAC5}" destId="{C73882BA-00AC-4D54-A791-3632A09B9B2F}" srcOrd="0" destOrd="0" presId="urn:microsoft.com/office/officeart/2018/2/layout/IconCircleList"/>
    <dgm:cxn modelId="{8068DCC7-3010-4BE6-AFFA-25589F150884}" type="presParOf" srcId="{507FE8DC-6BDB-478D-8370-5A3C4D581C0A}" destId="{FFBB8F6B-7CF4-4381-A72A-4480DCDCC4A7}" srcOrd="0" destOrd="0" presId="urn:microsoft.com/office/officeart/2018/2/layout/IconCircleList"/>
    <dgm:cxn modelId="{00EB506A-466F-4A28-B39B-28FFE1297488}" type="presParOf" srcId="{FFBB8F6B-7CF4-4381-A72A-4480DCDCC4A7}" destId="{F5E69543-D505-496A-83FE-CDA3E12957B4}" srcOrd="0" destOrd="0" presId="urn:microsoft.com/office/officeart/2018/2/layout/IconCircleList"/>
    <dgm:cxn modelId="{BFE84A22-8972-405B-BD52-B802CE51A92C}" type="presParOf" srcId="{F5E69543-D505-496A-83FE-CDA3E12957B4}" destId="{B1EE653A-7AB3-43B9-BFA5-E5B5FCEB7AA5}" srcOrd="0" destOrd="0" presId="urn:microsoft.com/office/officeart/2018/2/layout/IconCircleList"/>
    <dgm:cxn modelId="{E26BAFDF-A127-44EE-9855-725B294C05D8}" type="presParOf" srcId="{F5E69543-D505-496A-83FE-CDA3E12957B4}" destId="{0CE8C151-14E8-4972-9F02-153AA78794E2}" srcOrd="1" destOrd="0" presId="urn:microsoft.com/office/officeart/2018/2/layout/IconCircleList"/>
    <dgm:cxn modelId="{EC8AB81B-A1AF-486F-BD56-32E2FF8A7C32}" type="presParOf" srcId="{F5E69543-D505-496A-83FE-CDA3E12957B4}" destId="{2ECAA3DB-4B2B-4AC7-BBBE-FCB3F7A67BE1}" srcOrd="2" destOrd="0" presId="urn:microsoft.com/office/officeart/2018/2/layout/IconCircleList"/>
    <dgm:cxn modelId="{CA244E2B-97F7-4DDA-A8A8-5257DC7D13A6}" type="presParOf" srcId="{F5E69543-D505-496A-83FE-CDA3E12957B4}" destId="{B2D82A48-4467-461E-8527-4515D489EA60}" srcOrd="3" destOrd="0" presId="urn:microsoft.com/office/officeart/2018/2/layout/IconCircleList"/>
    <dgm:cxn modelId="{A872256D-1DC5-4F8C-91FA-E8EF529F94DF}" type="presParOf" srcId="{FFBB8F6B-7CF4-4381-A72A-4480DCDCC4A7}" destId="{C73882BA-00AC-4D54-A791-3632A09B9B2F}" srcOrd="1" destOrd="0" presId="urn:microsoft.com/office/officeart/2018/2/layout/IconCircleList"/>
    <dgm:cxn modelId="{12DE4DC9-1223-40C6-9317-3872592C4504}" type="presParOf" srcId="{FFBB8F6B-7CF4-4381-A72A-4480DCDCC4A7}" destId="{082F8674-5524-4A69-A438-B1BFDAC278F9}" srcOrd="2" destOrd="0" presId="urn:microsoft.com/office/officeart/2018/2/layout/IconCircleList"/>
    <dgm:cxn modelId="{969CEF73-9ED7-4A77-A17D-49D14ED872A6}" type="presParOf" srcId="{082F8674-5524-4A69-A438-B1BFDAC278F9}" destId="{264953DF-1D4F-477B-9241-FC6D945E774E}" srcOrd="0" destOrd="0" presId="urn:microsoft.com/office/officeart/2018/2/layout/IconCircleList"/>
    <dgm:cxn modelId="{420C8FA6-AB84-4635-BE8E-13164CE8C15A}" type="presParOf" srcId="{082F8674-5524-4A69-A438-B1BFDAC278F9}" destId="{906EE7CE-A4F7-422C-93A0-923F1AB4FDD1}" srcOrd="1" destOrd="0" presId="urn:microsoft.com/office/officeart/2018/2/layout/IconCircleList"/>
    <dgm:cxn modelId="{2FCB1486-8FFD-4FEB-8DBD-14B64E47AC82}" type="presParOf" srcId="{082F8674-5524-4A69-A438-B1BFDAC278F9}" destId="{63BA2E01-7496-4F0B-8531-A43307BD82FD}" srcOrd="2" destOrd="0" presId="urn:microsoft.com/office/officeart/2018/2/layout/IconCircleList"/>
    <dgm:cxn modelId="{0EDAF912-49ED-427E-8BFF-CBD9D094D997}" type="presParOf" srcId="{082F8674-5524-4A69-A438-B1BFDAC278F9}" destId="{F930A753-E7D0-4EC8-BE24-F0E7D1C198A5}" srcOrd="3" destOrd="0" presId="urn:microsoft.com/office/officeart/2018/2/layout/IconCircleList"/>
    <dgm:cxn modelId="{4F014AE4-595A-41AE-B036-B6BB298C746A}" type="presParOf" srcId="{FFBB8F6B-7CF4-4381-A72A-4480DCDCC4A7}" destId="{02F0129C-C9AA-489A-A507-A8E6DA6F3D12}" srcOrd="3" destOrd="0" presId="urn:microsoft.com/office/officeart/2018/2/layout/IconCircleList"/>
    <dgm:cxn modelId="{A374075B-77E2-4E65-A1AD-7302DDEDC540}" type="presParOf" srcId="{FFBB8F6B-7CF4-4381-A72A-4480DCDCC4A7}" destId="{6DB05681-3B4F-4F91-A255-4689AC0F8ABF}" srcOrd="4" destOrd="0" presId="urn:microsoft.com/office/officeart/2018/2/layout/IconCircleList"/>
    <dgm:cxn modelId="{BB5FAB85-3FFE-45CD-AB0E-C457219447DB}" type="presParOf" srcId="{6DB05681-3B4F-4F91-A255-4689AC0F8ABF}" destId="{3CC8E1DF-08DF-4D70-80E8-50A14B08CFD3}" srcOrd="0" destOrd="0" presId="urn:microsoft.com/office/officeart/2018/2/layout/IconCircleList"/>
    <dgm:cxn modelId="{58E315FA-A555-43FB-BB0F-C307276A7110}" type="presParOf" srcId="{6DB05681-3B4F-4F91-A255-4689AC0F8ABF}" destId="{4D4721F1-97CE-4746-BC0B-076615115D96}" srcOrd="1" destOrd="0" presId="urn:microsoft.com/office/officeart/2018/2/layout/IconCircleList"/>
    <dgm:cxn modelId="{3BD8DAD0-AD2D-4603-AB4E-C5C7CCD835C0}" type="presParOf" srcId="{6DB05681-3B4F-4F91-A255-4689AC0F8ABF}" destId="{446933B5-9F57-4661-8060-67917325D37B}" srcOrd="2" destOrd="0" presId="urn:microsoft.com/office/officeart/2018/2/layout/IconCircleList"/>
    <dgm:cxn modelId="{B8B6279A-99FB-409F-B90F-E9C28F04BED1}" type="presParOf" srcId="{6DB05681-3B4F-4F91-A255-4689AC0F8ABF}" destId="{0332A9B2-F014-4AC3-BA35-85F70EA6D073}" srcOrd="3" destOrd="0" presId="urn:microsoft.com/office/officeart/2018/2/layout/IconCircleList"/>
    <dgm:cxn modelId="{7AAE5C17-1230-49A9-9649-AE7C0A1109CE}" type="presParOf" srcId="{FFBB8F6B-7CF4-4381-A72A-4480DCDCC4A7}" destId="{45C11F76-1549-44A5-8015-56932D8DD4FE}" srcOrd="5" destOrd="0" presId="urn:microsoft.com/office/officeart/2018/2/layout/IconCircleList"/>
    <dgm:cxn modelId="{67804C71-4CAA-4A20-9948-FC0CABD3C943}" type="presParOf" srcId="{FFBB8F6B-7CF4-4381-A72A-4480DCDCC4A7}" destId="{09627244-5E5D-4680-BC0C-85B0328D92FA}" srcOrd="6" destOrd="0" presId="urn:microsoft.com/office/officeart/2018/2/layout/IconCircleList"/>
    <dgm:cxn modelId="{4811961B-93CC-4A68-B8A4-AC1CEAE041F8}" type="presParOf" srcId="{09627244-5E5D-4680-BC0C-85B0328D92FA}" destId="{490FD925-4EC6-42DB-ADC9-3057F1E94043}" srcOrd="0" destOrd="0" presId="urn:microsoft.com/office/officeart/2018/2/layout/IconCircleList"/>
    <dgm:cxn modelId="{537837B6-589C-404C-A6C6-F125DDEBC8ED}" type="presParOf" srcId="{09627244-5E5D-4680-BC0C-85B0328D92FA}" destId="{CD0CF35A-B8A6-489F-9BC3-006BFED83868}" srcOrd="1" destOrd="0" presId="urn:microsoft.com/office/officeart/2018/2/layout/IconCircleList"/>
    <dgm:cxn modelId="{9AD9A36B-6CD3-4E48-A253-22FF778E7582}" type="presParOf" srcId="{09627244-5E5D-4680-BC0C-85B0328D92FA}" destId="{5274362C-68F9-41CB-A0B4-0580A16C99C9}" srcOrd="2" destOrd="0" presId="urn:microsoft.com/office/officeart/2018/2/layout/IconCircleList"/>
    <dgm:cxn modelId="{AF9D3C48-67EF-4073-BBF0-AD0E13A3AA43}" type="presParOf" srcId="{09627244-5E5D-4680-BC0C-85B0328D92FA}" destId="{D60B8E88-2A17-4EFE-A085-B2A8CC7209D0}" srcOrd="3" destOrd="0" presId="urn:microsoft.com/office/officeart/2018/2/layout/IconCircleList"/>
    <dgm:cxn modelId="{D5DEA439-88F6-413F-B13E-1D68DF4C9F6E}" type="presParOf" srcId="{FFBB8F6B-7CF4-4381-A72A-4480DCDCC4A7}" destId="{153DE3DB-C987-46FB-9C86-8A58BB50C3EA}" srcOrd="7" destOrd="0" presId="urn:microsoft.com/office/officeart/2018/2/layout/IconCircleList"/>
    <dgm:cxn modelId="{64FD9509-F2B5-445D-B7AF-92DBB34394A8}" type="presParOf" srcId="{FFBB8F6B-7CF4-4381-A72A-4480DCDCC4A7}" destId="{F0E35690-722E-4B61-B69A-E5A4B27DE8E8}" srcOrd="8" destOrd="0" presId="urn:microsoft.com/office/officeart/2018/2/layout/IconCircleList"/>
    <dgm:cxn modelId="{6BA189CD-F485-4C19-ADED-3979EE4BBBB9}" type="presParOf" srcId="{F0E35690-722E-4B61-B69A-E5A4B27DE8E8}" destId="{74368E63-25A8-47F8-AF78-C2F2B282D2E9}" srcOrd="0" destOrd="0" presId="urn:microsoft.com/office/officeart/2018/2/layout/IconCircleList"/>
    <dgm:cxn modelId="{D0DDC3C1-1344-4EF8-BB19-24FA756CA927}" type="presParOf" srcId="{F0E35690-722E-4B61-B69A-E5A4B27DE8E8}" destId="{90B0E17B-AC43-4E94-9778-1E05C7BD0D24}" srcOrd="1" destOrd="0" presId="urn:microsoft.com/office/officeart/2018/2/layout/IconCircleList"/>
    <dgm:cxn modelId="{E267F44F-5602-4A3C-9C17-770E7FCD1919}" type="presParOf" srcId="{F0E35690-722E-4B61-B69A-E5A4B27DE8E8}" destId="{4AD7CD24-BCFC-48C5-AB3F-7D16D50F4F41}" srcOrd="2" destOrd="0" presId="urn:microsoft.com/office/officeart/2018/2/layout/IconCircleList"/>
    <dgm:cxn modelId="{C84E5208-8DE2-43F5-BFEB-D1A63462CEEC}" type="presParOf" srcId="{F0E35690-722E-4B61-B69A-E5A4B27DE8E8}" destId="{87AF0BFF-AF5E-42AD-9921-BFE8A9AC118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316C88-1A53-4013-9A20-643DDCAE4A31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0544700-96BE-41D2-AB6F-5F22CA725B82}">
      <dgm:prSet/>
      <dgm:spPr>
        <a:solidFill>
          <a:srgbClr val="193E72"/>
        </a:solidFill>
      </dgm:spPr>
      <dgm:t>
        <a:bodyPr/>
        <a:lstStyle/>
        <a:p>
          <a:r>
            <a:rPr lang="en-GB" dirty="0"/>
            <a:t>Staff involvement   Focus groups/ qualitative data</a:t>
          </a:r>
          <a:endParaRPr lang="en-US" dirty="0"/>
        </a:p>
      </dgm:t>
    </dgm:pt>
    <dgm:pt modelId="{4D52E953-4160-4BA6-9E55-B574BE83F43E}" type="parTrans" cxnId="{3C364D9D-586F-4C40-8F2D-342250CBA349}">
      <dgm:prSet/>
      <dgm:spPr/>
      <dgm:t>
        <a:bodyPr/>
        <a:lstStyle/>
        <a:p>
          <a:endParaRPr lang="en-US"/>
        </a:p>
      </dgm:t>
    </dgm:pt>
    <dgm:pt modelId="{8F6954F4-8CF3-4FC8-9889-3DE6CC2FAED1}" type="sibTrans" cxnId="{3C364D9D-586F-4C40-8F2D-342250CBA349}">
      <dgm:prSet/>
      <dgm:spPr/>
      <dgm:t>
        <a:bodyPr/>
        <a:lstStyle/>
        <a:p>
          <a:endParaRPr lang="en-US"/>
        </a:p>
      </dgm:t>
    </dgm:pt>
    <dgm:pt modelId="{C2EF1EBD-87B7-4053-99F4-F91A611C79FC}">
      <dgm:prSet/>
      <dgm:spPr>
        <a:solidFill>
          <a:srgbClr val="193E72"/>
        </a:solidFill>
      </dgm:spPr>
      <dgm:t>
        <a:bodyPr/>
        <a:lstStyle/>
        <a:p>
          <a:r>
            <a:rPr lang="en-GB" dirty="0"/>
            <a:t>Communication - intranet, networking, training and social media </a:t>
          </a:r>
          <a:endParaRPr lang="en-US" dirty="0"/>
        </a:p>
      </dgm:t>
    </dgm:pt>
    <dgm:pt modelId="{DE305C9C-522A-43C5-91E6-9A4BDDBF193C}" type="parTrans" cxnId="{4F035E9A-7390-49BF-BF56-6F9EDC51BE9C}">
      <dgm:prSet/>
      <dgm:spPr/>
      <dgm:t>
        <a:bodyPr/>
        <a:lstStyle/>
        <a:p>
          <a:endParaRPr lang="en-US"/>
        </a:p>
      </dgm:t>
    </dgm:pt>
    <dgm:pt modelId="{4E8F297D-65AA-41A8-ACA7-0B2EBF94934D}" type="sibTrans" cxnId="{4F035E9A-7390-49BF-BF56-6F9EDC51BE9C}">
      <dgm:prSet/>
      <dgm:spPr/>
      <dgm:t>
        <a:bodyPr/>
        <a:lstStyle/>
        <a:p>
          <a:endParaRPr lang="en-US"/>
        </a:p>
      </dgm:t>
    </dgm:pt>
    <dgm:pt modelId="{E31B5330-796E-4EE2-853C-B60D06DF4E5D}">
      <dgm:prSet/>
      <dgm:spPr>
        <a:solidFill>
          <a:srgbClr val="193E72"/>
        </a:solidFill>
      </dgm:spPr>
      <dgm:t>
        <a:bodyPr/>
        <a:lstStyle/>
        <a:p>
          <a:r>
            <a:rPr lang="en-GB" dirty="0"/>
            <a:t> “You Said, We Did” campaign</a:t>
          </a:r>
        </a:p>
      </dgm:t>
    </dgm:pt>
    <dgm:pt modelId="{753C57D3-A5BB-48A4-818A-14D229BE0157}" type="parTrans" cxnId="{7D1B41FF-26EE-4F39-989F-0BCF932BEA55}">
      <dgm:prSet/>
      <dgm:spPr/>
      <dgm:t>
        <a:bodyPr/>
        <a:lstStyle/>
        <a:p>
          <a:endParaRPr lang="en-US"/>
        </a:p>
      </dgm:t>
    </dgm:pt>
    <dgm:pt modelId="{4D1E16FF-1813-4175-92F4-693DBD021663}" type="sibTrans" cxnId="{7D1B41FF-26EE-4F39-989F-0BCF932BEA55}">
      <dgm:prSet/>
      <dgm:spPr/>
      <dgm:t>
        <a:bodyPr/>
        <a:lstStyle/>
        <a:p>
          <a:endParaRPr lang="en-US"/>
        </a:p>
      </dgm:t>
    </dgm:pt>
    <dgm:pt modelId="{F6E9FDE8-2A8A-4042-B092-7A188085DDA6}">
      <dgm:prSet/>
      <dgm:spPr>
        <a:solidFill>
          <a:srgbClr val="193E72"/>
        </a:solidFill>
      </dgm:spPr>
      <dgm:t>
        <a:bodyPr/>
        <a:lstStyle/>
        <a:p>
          <a:r>
            <a:rPr lang="en-US" dirty="0"/>
            <a:t>Leaders reinforce and protect time of staff</a:t>
          </a:r>
        </a:p>
      </dgm:t>
    </dgm:pt>
    <dgm:pt modelId="{6A02957B-61CF-452C-A607-5234E3810D77}" type="parTrans" cxnId="{1426D781-CAB8-42DD-94B2-4A023255F9B3}">
      <dgm:prSet/>
      <dgm:spPr/>
      <dgm:t>
        <a:bodyPr/>
        <a:lstStyle/>
        <a:p>
          <a:endParaRPr lang="en-GB"/>
        </a:p>
      </dgm:t>
    </dgm:pt>
    <dgm:pt modelId="{7FB1E459-8A02-4C0B-B3E4-C7C42E2D2616}" type="sibTrans" cxnId="{1426D781-CAB8-42DD-94B2-4A023255F9B3}">
      <dgm:prSet/>
      <dgm:spPr/>
      <dgm:t>
        <a:bodyPr/>
        <a:lstStyle/>
        <a:p>
          <a:endParaRPr lang="en-GB"/>
        </a:p>
      </dgm:t>
    </dgm:pt>
    <dgm:pt modelId="{8B5FFF40-84CF-4A6A-A486-12ACAA33F58F}">
      <dgm:prSet/>
      <dgm:spPr>
        <a:solidFill>
          <a:srgbClr val="193E72"/>
        </a:solidFill>
      </dgm:spPr>
      <dgm:t>
        <a:bodyPr/>
        <a:lstStyle/>
        <a:p>
          <a:r>
            <a:rPr lang="en-US" dirty="0"/>
            <a:t>Cultural and </a:t>
          </a:r>
          <a:r>
            <a:rPr lang="en-US" dirty="0" err="1"/>
            <a:t>organisational</a:t>
          </a:r>
          <a:r>
            <a:rPr lang="en-US" dirty="0"/>
            <a:t> awareness - resources </a:t>
          </a:r>
        </a:p>
      </dgm:t>
    </dgm:pt>
    <dgm:pt modelId="{1FD121D1-C7CE-4EAE-9EFA-6AD308FD6711}" type="parTrans" cxnId="{8D8533E8-0B6F-41FF-91AD-E3338C969189}">
      <dgm:prSet/>
      <dgm:spPr/>
      <dgm:t>
        <a:bodyPr/>
        <a:lstStyle/>
        <a:p>
          <a:endParaRPr lang="en-GB"/>
        </a:p>
      </dgm:t>
    </dgm:pt>
    <dgm:pt modelId="{07712CE3-2EFB-48F8-8FFA-917958C0EE81}" type="sibTrans" cxnId="{8D8533E8-0B6F-41FF-91AD-E3338C969189}">
      <dgm:prSet/>
      <dgm:spPr/>
      <dgm:t>
        <a:bodyPr/>
        <a:lstStyle/>
        <a:p>
          <a:endParaRPr lang="en-GB"/>
        </a:p>
      </dgm:t>
    </dgm:pt>
    <dgm:pt modelId="{F7FD5850-FFAA-405E-B07E-662546B636D3}">
      <dgm:prSet/>
      <dgm:spPr>
        <a:solidFill>
          <a:srgbClr val="193E72"/>
        </a:solidFill>
      </dgm:spPr>
      <dgm:t>
        <a:bodyPr/>
        <a:lstStyle/>
        <a:p>
          <a:r>
            <a:rPr lang="en-US" dirty="0"/>
            <a:t>Health &amp; Wellbeing </a:t>
          </a:r>
        </a:p>
      </dgm:t>
    </dgm:pt>
    <dgm:pt modelId="{EF4BEB11-2A14-47E2-B698-635D7DD74DE4}" type="parTrans" cxnId="{3F0AE0FA-5655-4E7F-891D-F9AC825F66B7}">
      <dgm:prSet/>
      <dgm:spPr/>
      <dgm:t>
        <a:bodyPr/>
        <a:lstStyle/>
        <a:p>
          <a:endParaRPr lang="en-GB"/>
        </a:p>
      </dgm:t>
    </dgm:pt>
    <dgm:pt modelId="{14DA8022-71BE-481E-8D05-3D05DF5A1E42}" type="sibTrans" cxnId="{3F0AE0FA-5655-4E7F-891D-F9AC825F66B7}">
      <dgm:prSet/>
      <dgm:spPr/>
      <dgm:t>
        <a:bodyPr/>
        <a:lstStyle/>
        <a:p>
          <a:endParaRPr lang="en-GB"/>
        </a:p>
      </dgm:t>
    </dgm:pt>
    <dgm:pt modelId="{CAA48C54-97B6-4325-B7FD-66B11C349517}">
      <dgm:prSet/>
      <dgm:spPr>
        <a:solidFill>
          <a:srgbClr val="193E72"/>
        </a:solidFill>
      </dgm:spPr>
      <dgm:t>
        <a:bodyPr/>
        <a:lstStyle/>
        <a:p>
          <a:r>
            <a:rPr lang="en-GB" b="0" dirty="0"/>
            <a:t>Improving trust through transparency </a:t>
          </a:r>
        </a:p>
      </dgm:t>
    </dgm:pt>
    <dgm:pt modelId="{234EA8C3-CABB-46A5-B7D4-FE65D708EDC7}" type="parTrans" cxnId="{61EFCFAD-0CCC-4798-AD6C-39E72B77CE31}">
      <dgm:prSet/>
      <dgm:spPr/>
      <dgm:t>
        <a:bodyPr/>
        <a:lstStyle/>
        <a:p>
          <a:endParaRPr lang="en-GB"/>
        </a:p>
      </dgm:t>
    </dgm:pt>
    <dgm:pt modelId="{DE3CA2F7-4BD8-434D-90E3-827DF315EE5F}" type="sibTrans" cxnId="{61EFCFAD-0CCC-4798-AD6C-39E72B77CE31}">
      <dgm:prSet/>
      <dgm:spPr/>
      <dgm:t>
        <a:bodyPr/>
        <a:lstStyle/>
        <a:p>
          <a:endParaRPr lang="en-GB"/>
        </a:p>
      </dgm:t>
    </dgm:pt>
    <dgm:pt modelId="{83FE8B02-851B-48A0-8730-AA56DC1DFCDA}">
      <dgm:prSet/>
      <dgm:spPr>
        <a:solidFill>
          <a:srgbClr val="193E72"/>
        </a:solidFill>
      </dgm:spPr>
      <dgm:t>
        <a:bodyPr/>
        <a:lstStyle/>
        <a:p>
          <a:r>
            <a:rPr lang="en-GB" b="0" dirty="0"/>
            <a:t>Anonymous or confidential surveys </a:t>
          </a:r>
        </a:p>
      </dgm:t>
    </dgm:pt>
    <dgm:pt modelId="{E9B67D2F-4B70-47F8-A1A5-CAF3A68C26AA}" type="parTrans" cxnId="{B36D30DE-E4B9-47AE-AAB2-84EB526D0FC3}">
      <dgm:prSet/>
      <dgm:spPr/>
      <dgm:t>
        <a:bodyPr/>
        <a:lstStyle/>
        <a:p>
          <a:endParaRPr lang="en-GB"/>
        </a:p>
      </dgm:t>
    </dgm:pt>
    <dgm:pt modelId="{57AF6D09-FF97-4E78-A0EA-AB0318328025}" type="sibTrans" cxnId="{B36D30DE-E4B9-47AE-AAB2-84EB526D0FC3}">
      <dgm:prSet/>
      <dgm:spPr/>
      <dgm:t>
        <a:bodyPr/>
        <a:lstStyle/>
        <a:p>
          <a:endParaRPr lang="en-GB"/>
        </a:p>
      </dgm:t>
    </dgm:pt>
    <dgm:pt modelId="{0CFD3855-AA20-4429-8117-59835B12CBB8}" type="pres">
      <dgm:prSet presAssocID="{32316C88-1A53-4013-9A20-643DDCAE4A31}" presName="diagram" presStyleCnt="0">
        <dgm:presLayoutVars>
          <dgm:dir/>
          <dgm:resizeHandles val="exact"/>
        </dgm:presLayoutVars>
      </dgm:prSet>
      <dgm:spPr/>
    </dgm:pt>
    <dgm:pt modelId="{2C66BB78-5AA3-4FE4-94C2-09BE77253A8F}" type="pres">
      <dgm:prSet presAssocID="{CAA48C54-97B6-4325-B7FD-66B11C349517}" presName="node" presStyleLbl="node1" presStyleIdx="0" presStyleCnt="8" custLinFactNeighborX="43850" custLinFactNeighborY="-43761">
        <dgm:presLayoutVars>
          <dgm:bulletEnabled val="1"/>
        </dgm:presLayoutVars>
      </dgm:prSet>
      <dgm:spPr/>
    </dgm:pt>
    <dgm:pt modelId="{F1487CBE-6812-4A51-BF7C-FCF56EAD05F1}" type="pres">
      <dgm:prSet presAssocID="{DE3CA2F7-4BD8-434D-90E3-827DF315EE5F}" presName="sibTrans" presStyleCnt="0"/>
      <dgm:spPr/>
    </dgm:pt>
    <dgm:pt modelId="{053084A6-58A5-4DE7-97A7-9AD1D705064F}" type="pres">
      <dgm:prSet presAssocID="{F0544700-96BE-41D2-AB6F-5F22CA725B82}" presName="node" presStyleLbl="node1" presStyleIdx="1" presStyleCnt="8" custLinFactNeighborX="42992" custLinFactNeighborY="64205">
        <dgm:presLayoutVars>
          <dgm:bulletEnabled val="1"/>
        </dgm:presLayoutVars>
      </dgm:prSet>
      <dgm:spPr/>
    </dgm:pt>
    <dgm:pt modelId="{4AEA74C5-5C16-4908-95F3-92731D581C81}" type="pres">
      <dgm:prSet presAssocID="{8F6954F4-8CF3-4FC8-9889-3DE6CC2FAED1}" presName="sibTrans" presStyleCnt="0"/>
      <dgm:spPr/>
    </dgm:pt>
    <dgm:pt modelId="{3DFCAE44-7CF9-4C51-BB47-E15D7728982E}" type="pres">
      <dgm:prSet presAssocID="{F6E9FDE8-2A8A-4042-B092-7A188085DDA6}" presName="node" presStyleLbl="node1" presStyleIdx="2" presStyleCnt="8" custLinFactX="-76276" custLinFactNeighborX="-100000" custLinFactNeighborY="63535">
        <dgm:presLayoutVars>
          <dgm:bulletEnabled val="1"/>
        </dgm:presLayoutVars>
      </dgm:prSet>
      <dgm:spPr/>
    </dgm:pt>
    <dgm:pt modelId="{88CA8816-ECD6-4F6E-A990-1C1D4225D031}" type="pres">
      <dgm:prSet presAssocID="{7FB1E459-8A02-4C0B-B3E4-C7C42E2D2616}" presName="sibTrans" presStyleCnt="0"/>
      <dgm:spPr/>
    </dgm:pt>
    <dgm:pt modelId="{4C849D30-A79C-42BB-B21C-C2ABBAE2A930}" type="pres">
      <dgm:prSet presAssocID="{C2EF1EBD-87B7-4053-99F4-F91A611C79FC}" presName="node" presStyleLbl="node1" presStyleIdx="3" presStyleCnt="8" custLinFactNeighborX="-67057" custLinFactNeighborY="62865">
        <dgm:presLayoutVars>
          <dgm:bulletEnabled val="1"/>
        </dgm:presLayoutVars>
      </dgm:prSet>
      <dgm:spPr/>
    </dgm:pt>
    <dgm:pt modelId="{EF6A5C02-403F-459C-9E68-32F9F32D0197}" type="pres">
      <dgm:prSet presAssocID="{4E8F297D-65AA-41A8-ACA7-0B2EBF94934D}" presName="sibTrans" presStyleCnt="0"/>
      <dgm:spPr/>
    </dgm:pt>
    <dgm:pt modelId="{18652BE5-5A97-42A0-88FE-27F9FD41ADAE}" type="pres">
      <dgm:prSet presAssocID="{8B5FFF40-84CF-4A6A-A486-12ACAA33F58F}" presName="node" presStyleLbl="node1" presStyleIdx="4" presStyleCnt="8" custLinFactX="100000" custLinFactY="-60428" custLinFactNeighborX="162410" custLinFactNeighborY="-100000">
        <dgm:presLayoutVars>
          <dgm:bulletEnabled val="1"/>
        </dgm:presLayoutVars>
      </dgm:prSet>
      <dgm:spPr/>
    </dgm:pt>
    <dgm:pt modelId="{CED5A32E-4A84-4437-8F7C-ADA09F5CCFD2}" type="pres">
      <dgm:prSet presAssocID="{07712CE3-2EFB-48F8-8FFA-917958C0EE81}" presName="sibTrans" presStyleCnt="0"/>
      <dgm:spPr/>
    </dgm:pt>
    <dgm:pt modelId="{CFE37F08-5F44-40AF-A4A2-4EFD8E48ED22}" type="pres">
      <dgm:prSet presAssocID="{F7FD5850-FFAA-405E-B07E-662546B636D3}" presName="node" presStyleLbl="node1" presStyleIdx="5" presStyleCnt="8" custLinFactNeighborX="-14380" custLinFactNeighborY="50572">
        <dgm:presLayoutVars>
          <dgm:bulletEnabled val="1"/>
        </dgm:presLayoutVars>
      </dgm:prSet>
      <dgm:spPr/>
    </dgm:pt>
    <dgm:pt modelId="{EB88B05B-5B06-4A41-8549-4593798DFACB}" type="pres">
      <dgm:prSet presAssocID="{14DA8022-71BE-481E-8D05-3D05DF5A1E42}" presName="sibTrans" presStyleCnt="0"/>
      <dgm:spPr/>
    </dgm:pt>
    <dgm:pt modelId="{5116EA41-3F6C-4756-92A9-F32C2AF44C5C}" type="pres">
      <dgm:prSet presAssocID="{E31B5330-796E-4EE2-853C-B60D06DF4E5D}" presName="node" presStyleLbl="node1" presStyleIdx="6" presStyleCnt="8" custLinFactNeighborX="-8775" custLinFactNeighborY="50572">
        <dgm:presLayoutVars>
          <dgm:bulletEnabled val="1"/>
        </dgm:presLayoutVars>
      </dgm:prSet>
      <dgm:spPr/>
    </dgm:pt>
    <dgm:pt modelId="{8332F341-7E40-4F55-B135-B3335F68226B}" type="pres">
      <dgm:prSet presAssocID="{4D1E16FF-1813-4175-92F4-693DBD021663}" presName="sibTrans" presStyleCnt="0"/>
      <dgm:spPr/>
    </dgm:pt>
    <dgm:pt modelId="{DD12DFFA-6212-4C0A-B5EC-189C9A278BDE}" type="pres">
      <dgm:prSet presAssocID="{83FE8B02-851B-48A0-8730-AA56DC1DFCDA}" presName="node" presStyleLbl="node1" presStyleIdx="7" presStyleCnt="8" custLinFactX="-76370" custLinFactY="-60428" custLinFactNeighborX="-100000" custLinFactNeighborY="-100000">
        <dgm:presLayoutVars>
          <dgm:bulletEnabled val="1"/>
        </dgm:presLayoutVars>
      </dgm:prSet>
      <dgm:spPr/>
    </dgm:pt>
  </dgm:ptLst>
  <dgm:cxnLst>
    <dgm:cxn modelId="{4900DB0C-67EB-4507-935E-F380E007957D}" type="presOf" srcId="{E31B5330-796E-4EE2-853C-B60D06DF4E5D}" destId="{5116EA41-3F6C-4756-92A9-F32C2AF44C5C}" srcOrd="0" destOrd="0" presId="urn:microsoft.com/office/officeart/2005/8/layout/default"/>
    <dgm:cxn modelId="{9946FF32-4EA6-4133-BDCC-2FD1C94A5A50}" type="presOf" srcId="{F6E9FDE8-2A8A-4042-B092-7A188085DDA6}" destId="{3DFCAE44-7CF9-4C51-BB47-E15D7728982E}" srcOrd="0" destOrd="0" presId="urn:microsoft.com/office/officeart/2005/8/layout/default"/>
    <dgm:cxn modelId="{50629934-48E2-4EB3-B9CA-31A13CBBA6C3}" type="presOf" srcId="{83FE8B02-851B-48A0-8730-AA56DC1DFCDA}" destId="{DD12DFFA-6212-4C0A-B5EC-189C9A278BDE}" srcOrd="0" destOrd="0" presId="urn:microsoft.com/office/officeart/2005/8/layout/default"/>
    <dgm:cxn modelId="{07BDEA5D-FCF8-41D9-83D1-3A22ABD1789B}" type="presOf" srcId="{C2EF1EBD-87B7-4053-99F4-F91A611C79FC}" destId="{4C849D30-A79C-42BB-B21C-C2ABBAE2A930}" srcOrd="0" destOrd="0" presId="urn:microsoft.com/office/officeart/2005/8/layout/default"/>
    <dgm:cxn modelId="{621FDF53-2165-4DB4-9F6C-19EE2A6C30D2}" type="presOf" srcId="{F7FD5850-FFAA-405E-B07E-662546B636D3}" destId="{CFE37F08-5F44-40AF-A4A2-4EFD8E48ED22}" srcOrd="0" destOrd="0" presId="urn:microsoft.com/office/officeart/2005/8/layout/default"/>
    <dgm:cxn modelId="{E876EA77-CF25-4D23-9866-04420491108D}" type="presOf" srcId="{32316C88-1A53-4013-9A20-643DDCAE4A31}" destId="{0CFD3855-AA20-4429-8117-59835B12CBB8}" srcOrd="0" destOrd="0" presId="urn:microsoft.com/office/officeart/2005/8/layout/default"/>
    <dgm:cxn modelId="{1426D781-CAB8-42DD-94B2-4A023255F9B3}" srcId="{32316C88-1A53-4013-9A20-643DDCAE4A31}" destId="{F6E9FDE8-2A8A-4042-B092-7A188085DDA6}" srcOrd="2" destOrd="0" parTransId="{6A02957B-61CF-452C-A607-5234E3810D77}" sibTransId="{7FB1E459-8A02-4C0B-B3E4-C7C42E2D2616}"/>
    <dgm:cxn modelId="{32E05F8C-BD04-455C-A275-E71E392D5CE2}" type="presOf" srcId="{CAA48C54-97B6-4325-B7FD-66B11C349517}" destId="{2C66BB78-5AA3-4FE4-94C2-09BE77253A8F}" srcOrd="0" destOrd="0" presId="urn:microsoft.com/office/officeart/2005/8/layout/default"/>
    <dgm:cxn modelId="{4F035E9A-7390-49BF-BF56-6F9EDC51BE9C}" srcId="{32316C88-1A53-4013-9A20-643DDCAE4A31}" destId="{C2EF1EBD-87B7-4053-99F4-F91A611C79FC}" srcOrd="3" destOrd="0" parTransId="{DE305C9C-522A-43C5-91E6-9A4BDDBF193C}" sibTransId="{4E8F297D-65AA-41A8-ACA7-0B2EBF94934D}"/>
    <dgm:cxn modelId="{3C364D9D-586F-4C40-8F2D-342250CBA349}" srcId="{32316C88-1A53-4013-9A20-643DDCAE4A31}" destId="{F0544700-96BE-41D2-AB6F-5F22CA725B82}" srcOrd="1" destOrd="0" parTransId="{4D52E953-4160-4BA6-9E55-B574BE83F43E}" sibTransId="{8F6954F4-8CF3-4FC8-9889-3DE6CC2FAED1}"/>
    <dgm:cxn modelId="{599A4AA0-6F77-44B2-B6B4-69198B55F206}" type="presOf" srcId="{F0544700-96BE-41D2-AB6F-5F22CA725B82}" destId="{053084A6-58A5-4DE7-97A7-9AD1D705064F}" srcOrd="0" destOrd="0" presId="urn:microsoft.com/office/officeart/2005/8/layout/default"/>
    <dgm:cxn modelId="{61EFCFAD-0CCC-4798-AD6C-39E72B77CE31}" srcId="{32316C88-1A53-4013-9A20-643DDCAE4A31}" destId="{CAA48C54-97B6-4325-B7FD-66B11C349517}" srcOrd="0" destOrd="0" parTransId="{234EA8C3-CABB-46A5-B7D4-FE65D708EDC7}" sibTransId="{DE3CA2F7-4BD8-434D-90E3-827DF315EE5F}"/>
    <dgm:cxn modelId="{B36D30DE-E4B9-47AE-AAB2-84EB526D0FC3}" srcId="{32316C88-1A53-4013-9A20-643DDCAE4A31}" destId="{83FE8B02-851B-48A0-8730-AA56DC1DFCDA}" srcOrd="7" destOrd="0" parTransId="{E9B67D2F-4B70-47F8-A1A5-CAF3A68C26AA}" sibTransId="{57AF6D09-FF97-4E78-A0EA-AB0318328025}"/>
    <dgm:cxn modelId="{8D8533E8-0B6F-41FF-91AD-E3338C969189}" srcId="{32316C88-1A53-4013-9A20-643DDCAE4A31}" destId="{8B5FFF40-84CF-4A6A-A486-12ACAA33F58F}" srcOrd="4" destOrd="0" parTransId="{1FD121D1-C7CE-4EAE-9EFA-6AD308FD6711}" sibTransId="{07712CE3-2EFB-48F8-8FFA-917958C0EE81}"/>
    <dgm:cxn modelId="{3F0AE0FA-5655-4E7F-891D-F9AC825F66B7}" srcId="{32316C88-1A53-4013-9A20-643DDCAE4A31}" destId="{F7FD5850-FFAA-405E-B07E-662546B636D3}" srcOrd="5" destOrd="0" parTransId="{EF4BEB11-2A14-47E2-B698-635D7DD74DE4}" sibTransId="{14DA8022-71BE-481E-8D05-3D05DF5A1E42}"/>
    <dgm:cxn modelId="{736BEEFE-4F2D-4324-A8C0-251FA83D0CE6}" type="presOf" srcId="{8B5FFF40-84CF-4A6A-A486-12ACAA33F58F}" destId="{18652BE5-5A97-42A0-88FE-27F9FD41ADAE}" srcOrd="0" destOrd="0" presId="urn:microsoft.com/office/officeart/2005/8/layout/default"/>
    <dgm:cxn modelId="{7D1B41FF-26EE-4F39-989F-0BCF932BEA55}" srcId="{32316C88-1A53-4013-9A20-643DDCAE4A31}" destId="{E31B5330-796E-4EE2-853C-B60D06DF4E5D}" srcOrd="6" destOrd="0" parTransId="{753C57D3-A5BB-48A4-818A-14D229BE0157}" sibTransId="{4D1E16FF-1813-4175-92F4-693DBD021663}"/>
    <dgm:cxn modelId="{EC5D215F-9539-43D1-89E4-3BC215686718}" type="presParOf" srcId="{0CFD3855-AA20-4429-8117-59835B12CBB8}" destId="{2C66BB78-5AA3-4FE4-94C2-09BE77253A8F}" srcOrd="0" destOrd="0" presId="urn:microsoft.com/office/officeart/2005/8/layout/default"/>
    <dgm:cxn modelId="{5E673AB1-4C90-43FB-BADA-E36B0D0EA634}" type="presParOf" srcId="{0CFD3855-AA20-4429-8117-59835B12CBB8}" destId="{F1487CBE-6812-4A51-BF7C-FCF56EAD05F1}" srcOrd="1" destOrd="0" presId="urn:microsoft.com/office/officeart/2005/8/layout/default"/>
    <dgm:cxn modelId="{6AC00AC7-E6BD-47D7-B8FD-49C9E48B6092}" type="presParOf" srcId="{0CFD3855-AA20-4429-8117-59835B12CBB8}" destId="{053084A6-58A5-4DE7-97A7-9AD1D705064F}" srcOrd="2" destOrd="0" presId="urn:microsoft.com/office/officeart/2005/8/layout/default"/>
    <dgm:cxn modelId="{8F85EAB7-DF5A-4FE1-BDDA-BC1DB2A3403A}" type="presParOf" srcId="{0CFD3855-AA20-4429-8117-59835B12CBB8}" destId="{4AEA74C5-5C16-4908-95F3-92731D581C81}" srcOrd="3" destOrd="0" presId="urn:microsoft.com/office/officeart/2005/8/layout/default"/>
    <dgm:cxn modelId="{FF8AB361-1567-4273-B5C0-2114A5BD95C9}" type="presParOf" srcId="{0CFD3855-AA20-4429-8117-59835B12CBB8}" destId="{3DFCAE44-7CF9-4C51-BB47-E15D7728982E}" srcOrd="4" destOrd="0" presId="urn:microsoft.com/office/officeart/2005/8/layout/default"/>
    <dgm:cxn modelId="{B4FD7112-C884-4BDE-8F5F-EFD7D8930FF5}" type="presParOf" srcId="{0CFD3855-AA20-4429-8117-59835B12CBB8}" destId="{88CA8816-ECD6-4F6E-A990-1C1D4225D031}" srcOrd="5" destOrd="0" presId="urn:microsoft.com/office/officeart/2005/8/layout/default"/>
    <dgm:cxn modelId="{6C720B52-95EE-4EA0-9F36-759B8D81E24E}" type="presParOf" srcId="{0CFD3855-AA20-4429-8117-59835B12CBB8}" destId="{4C849D30-A79C-42BB-B21C-C2ABBAE2A930}" srcOrd="6" destOrd="0" presId="urn:microsoft.com/office/officeart/2005/8/layout/default"/>
    <dgm:cxn modelId="{17B71C35-B5F6-4CBA-A6CD-C228916DA623}" type="presParOf" srcId="{0CFD3855-AA20-4429-8117-59835B12CBB8}" destId="{EF6A5C02-403F-459C-9E68-32F9F32D0197}" srcOrd="7" destOrd="0" presId="urn:microsoft.com/office/officeart/2005/8/layout/default"/>
    <dgm:cxn modelId="{B2156E0A-8DD2-48C1-838F-4AED077B5FA6}" type="presParOf" srcId="{0CFD3855-AA20-4429-8117-59835B12CBB8}" destId="{18652BE5-5A97-42A0-88FE-27F9FD41ADAE}" srcOrd="8" destOrd="0" presId="urn:microsoft.com/office/officeart/2005/8/layout/default"/>
    <dgm:cxn modelId="{E60676E5-94C0-4E87-A83B-FE96108E3119}" type="presParOf" srcId="{0CFD3855-AA20-4429-8117-59835B12CBB8}" destId="{CED5A32E-4A84-4437-8F7C-ADA09F5CCFD2}" srcOrd="9" destOrd="0" presId="urn:microsoft.com/office/officeart/2005/8/layout/default"/>
    <dgm:cxn modelId="{DDF6E075-5564-4DC8-8F3D-C0203690D88C}" type="presParOf" srcId="{0CFD3855-AA20-4429-8117-59835B12CBB8}" destId="{CFE37F08-5F44-40AF-A4A2-4EFD8E48ED22}" srcOrd="10" destOrd="0" presId="urn:microsoft.com/office/officeart/2005/8/layout/default"/>
    <dgm:cxn modelId="{DE8B5AC1-ABDA-4982-A3E6-82461226898A}" type="presParOf" srcId="{0CFD3855-AA20-4429-8117-59835B12CBB8}" destId="{EB88B05B-5B06-4A41-8549-4593798DFACB}" srcOrd="11" destOrd="0" presId="urn:microsoft.com/office/officeart/2005/8/layout/default"/>
    <dgm:cxn modelId="{602A424D-970E-4048-B48D-345532B28E05}" type="presParOf" srcId="{0CFD3855-AA20-4429-8117-59835B12CBB8}" destId="{5116EA41-3F6C-4756-92A9-F32C2AF44C5C}" srcOrd="12" destOrd="0" presId="urn:microsoft.com/office/officeart/2005/8/layout/default"/>
    <dgm:cxn modelId="{6EC443E5-1B35-4055-AA4A-B23C35866C1A}" type="presParOf" srcId="{0CFD3855-AA20-4429-8117-59835B12CBB8}" destId="{8332F341-7E40-4F55-B135-B3335F68226B}" srcOrd="13" destOrd="0" presId="urn:microsoft.com/office/officeart/2005/8/layout/default"/>
    <dgm:cxn modelId="{86B5F721-4280-4DD4-9FB5-007BAB6BA445}" type="presParOf" srcId="{0CFD3855-AA20-4429-8117-59835B12CBB8}" destId="{DD12DFFA-6212-4C0A-B5EC-189C9A278BD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E653A-7AB3-43B9-BFA5-E5B5FCEB7AA5}">
      <dsp:nvSpPr>
        <dsp:cNvPr id="0" name=""/>
        <dsp:cNvSpPr/>
      </dsp:nvSpPr>
      <dsp:spPr>
        <a:xfrm>
          <a:off x="108500" y="694474"/>
          <a:ext cx="900285" cy="900285"/>
        </a:xfrm>
        <a:prstGeom prst="ellipse">
          <a:avLst/>
        </a:prstGeom>
        <a:solidFill>
          <a:srgbClr val="EA5D4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8C151-14E8-4972-9F02-153AA78794E2}">
      <dsp:nvSpPr>
        <dsp:cNvPr id="0" name=""/>
        <dsp:cNvSpPr/>
      </dsp:nvSpPr>
      <dsp:spPr>
        <a:xfrm>
          <a:off x="297560" y="883534"/>
          <a:ext cx="522165" cy="5221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82A48-4467-461E-8527-4515D489EA60}">
      <dsp:nvSpPr>
        <dsp:cNvPr id="0" name=""/>
        <dsp:cNvSpPr/>
      </dsp:nvSpPr>
      <dsp:spPr>
        <a:xfrm>
          <a:off x="1201704" y="694474"/>
          <a:ext cx="2122100" cy="900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2060"/>
              </a:solidFill>
            </a:rPr>
            <a:t>Measure our people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1201704" y="694474"/>
        <a:ext cx="2122100" cy="900285"/>
      </dsp:txXfrm>
    </dsp:sp>
    <dsp:sp modelId="{264953DF-1D4F-477B-9241-FC6D945E774E}">
      <dsp:nvSpPr>
        <dsp:cNvPr id="0" name=""/>
        <dsp:cNvSpPr/>
      </dsp:nvSpPr>
      <dsp:spPr>
        <a:xfrm>
          <a:off x="3693564" y="694474"/>
          <a:ext cx="900285" cy="900285"/>
        </a:xfrm>
        <a:prstGeom prst="ellipse">
          <a:avLst/>
        </a:prstGeom>
        <a:solidFill>
          <a:srgbClr val="F293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EE7CE-A4F7-422C-93A0-923F1AB4FDD1}">
      <dsp:nvSpPr>
        <dsp:cNvPr id="0" name=""/>
        <dsp:cNvSpPr/>
      </dsp:nvSpPr>
      <dsp:spPr>
        <a:xfrm>
          <a:off x="3882624" y="883534"/>
          <a:ext cx="522165" cy="5221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0A753-E7D0-4EC8-BE24-F0E7D1C198A5}">
      <dsp:nvSpPr>
        <dsp:cNvPr id="0" name=""/>
        <dsp:cNvSpPr/>
      </dsp:nvSpPr>
      <dsp:spPr>
        <a:xfrm>
          <a:off x="4786768" y="694474"/>
          <a:ext cx="2122100" cy="900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2060"/>
              </a:solidFill>
            </a:rPr>
            <a:t>Career development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786768" y="694474"/>
        <a:ext cx="2122100" cy="900285"/>
      </dsp:txXfrm>
    </dsp:sp>
    <dsp:sp modelId="{3CC8E1DF-08DF-4D70-80E8-50A14B08CFD3}">
      <dsp:nvSpPr>
        <dsp:cNvPr id="0" name=""/>
        <dsp:cNvSpPr/>
      </dsp:nvSpPr>
      <dsp:spPr>
        <a:xfrm>
          <a:off x="7278629" y="694474"/>
          <a:ext cx="900285" cy="900285"/>
        </a:xfrm>
        <a:prstGeom prst="ellipse">
          <a:avLst/>
        </a:prstGeom>
        <a:solidFill>
          <a:srgbClr val="6667A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721F1-97CE-4746-BC0B-076615115D96}">
      <dsp:nvSpPr>
        <dsp:cNvPr id="0" name=""/>
        <dsp:cNvSpPr/>
      </dsp:nvSpPr>
      <dsp:spPr>
        <a:xfrm>
          <a:off x="7467689" y="883534"/>
          <a:ext cx="522165" cy="5221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2A9B2-F014-4AC3-BA35-85F70EA6D073}">
      <dsp:nvSpPr>
        <dsp:cNvPr id="0" name=""/>
        <dsp:cNvSpPr/>
      </dsp:nvSpPr>
      <dsp:spPr>
        <a:xfrm>
          <a:off x="8371832" y="694474"/>
          <a:ext cx="2122100" cy="900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2060"/>
              </a:solidFill>
            </a:rPr>
            <a:t>Measure success/ thriving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8371832" y="694474"/>
        <a:ext cx="2122100" cy="900285"/>
      </dsp:txXfrm>
    </dsp:sp>
    <dsp:sp modelId="{490FD925-4EC6-42DB-ADC9-3057F1E94043}">
      <dsp:nvSpPr>
        <dsp:cNvPr id="0" name=""/>
        <dsp:cNvSpPr/>
      </dsp:nvSpPr>
      <dsp:spPr>
        <a:xfrm>
          <a:off x="108500" y="2248034"/>
          <a:ext cx="900285" cy="900285"/>
        </a:xfrm>
        <a:prstGeom prst="ellipse">
          <a:avLst/>
        </a:prstGeom>
        <a:solidFill>
          <a:srgbClr val="2EA9B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CF35A-B8A6-489F-9BC3-006BFED83868}">
      <dsp:nvSpPr>
        <dsp:cNvPr id="0" name=""/>
        <dsp:cNvSpPr/>
      </dsp:nvSpPr>
      <dsp:spPr>
        <a:xfrm>
          <a:off x="297560" y="2437094"/>
          <a:ext cx="522165" cy="5221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B8E88-2A17-4EFE-A085-B2A8CC7209D0}">
      <dsp:nvSpPr>
        <dsp:cNvPr id="0" name=""/>
        <dsp:cNvSpPr/>
      </dsp:nvSpPr>
      <dsp:spPr>
        <a:xfrm>
          <a:off x="1201704" y="2248034"/>
          <a:ext cx="2122100" cy="900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2060"/>
              </a:solidFill>
            </a:rPr>
            <a:t>Develop relationships with public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1201704" y="2248034"/>
        <a:ext cx="2122100" cy="900285"/>
      </dsp:txXfrm>
    </dsp:sp>
    <dsp:sp modelId="{74368E63-25A8-47F8-AF78-C2F2B282D2E9}">
      <dsp:nvSpPr>
        <dsp:cNvPr id="0" name=""/>
        <dsp:cNvSpPr/>
      </dsp:nvSpPr>
      <dsp:spPr>
        <a:xfrm>
          <a:off x="3693564" y="2248034"/>
          <a:ext cx="900285" cy="900285"/>
        </a:xfrm>
        <a:prstGeom prst="ellipse">
          <a:avLst/>
        </a:prstGeom>
        <a:solidFill>
          <a:srgbClr val="46A86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0E17B-AC43-4E94-9778-1E05C7BD0D24}">
      <dsp:nvSpPr>
        <dsp:cNvPr id="0" name=""/>
        <dsp:cNvSpPr/>
      </dsp:nvSpPr>
      <dsp:spPr>
        <a:xfrm>
          <a:off x="3882624" y="2437094"/>
          <a:ext cx="522165" cy="52216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F0BFF-AF5E-42AD-9921-BFE8A9AC1180}">
      <dsp:nvSpPr>
        <dsp:cNvPr id="0" name=""/>
        <dsp:cNvSpPr/>
      </dsp:nvSpPr>
      <dsp:spPr>
        <a:xfrm>
          <a:off x="4786768" y="2248034"/>
          <a:ext cx="2122100" cy="900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solidFill>
                <a:srgbClr val="002060"/>
              </a:solidFill>
            </a:rPr>
            <a:t>Set benchmarks</a:t>
          </a:r>
          <a:endParaRPr lang="en-US" sz="2400" kern="1200" dirty="0">
            <a:solidFill>
              <a:srgbClr val="002060"/>
            </a:solidFill>
          </a:endParaRPr>
        </a:p>
      </dsp:txBody>
      <dsp:txXfrm>
        <a:off x="4786768" y="2248034"/>
        <a:ext cx="2122100" cy="900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6BB78-5AA3-4FE4-94C2-09BE77253A8F}">
      <dsp:nvSpPr>
        <dsp:cNvPr id="0" name=""/>
        <dsp:cNvSpPr/>
      </dsp:nvSpPr>
      <dsp:spPr>
        <a:xfrm>
          <a:off x="1074799" y="99883"/>
          <a:ext cx="2444055" cy="1466433"/>
        </a:xfrm>
        <a:prstGeom prst="rect">
          <a:avLst/>
        </a:prstGeom>
        <a:solidFill>
          <a:srgbClr val="193E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Improving trust through transparency </a:t>
          </a:r>
        </a:p>
      </dsp:txBody>
      <dsp:txXfrm>
        <a:off x="1074799" y="99883"/>
        <a:ext cx="2444055" cy="1466433"/>
      </dsp:txXfrm>
    </dsp:sp>
    <dsp:sp modelId="{053084A6-58A5-4DE7-97A7-9AD1D705064F}">
      <dsp:nvSpPr>
        <dsp:cNvPr id="0" name=""/>
        <dsp:cNvSpPr/>
      </dsp:nvSpPr>
      <dsp:spPr>
        <a:xfrm>
          <a:off x="3742290" y="1683132"/>
          <a:ext cx="2444055" cy="1466433"/>
        </a:xfrm>
        <a:prstGeom prst="rect">
          <a:avLst/>
        </a:prstGeom>
        <a:solidFill>
          <a:srgbClr val="193E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Staff involvement   Focus groups/ qualitative data</a:t>
          </a:r>
          <a:endParaRPr lang="en-US" sz="2000" kern="1200" dirty="0"/>
        </a:p>
      </dsp:txBody>
      <dsp:txXfrm>
        <a:off x="3742290" y="1683132"/>
        <a:ext cx="2444055" cy="1466433"/>
      </dsp:txXfrm>
    </dsp:sp>
    <dsp:sp modelId="{3DFCAE44-7CF9-4C51-BB47-E15D7728982E}">
      <dsp:nvSpPr>
        <dsp:cNvPr id="0" name=""/>
        <dsp:cNvSpPr/>
      </dsp:nvSpPr>
      <dsp:spPr>
        <a:xfrm>
          <a:off x="1071719" y="1673307"/>
          <a:ext cx="2444055" cy="1466433"/>
        </a:xfrm>
        <a:prstGeom prst="rect">
          <a:avLst/>
        </a:prstGeom>
        <a:solidFill>
          <a:srgbClr val="193E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Leaders reinforce and protect time of staff</a:t>
          </a:r>
        </a:p>
      </dsp:txBody>
      <dsp:txXfrm>
        <a:off x="1071719" y="1673307"/>
        <a:ext cx="2444055" cy="1466433"/>
      </dsp:txXfrm>
    </dsp:sp>
    <dsp:sp modelId="{4C849D30-A79C-42BB-B21C-C2ABBAE2A930}">
      <dsp:nvSpPr>
        <dsp:cNvPr id="0" name=""/>
        <dsp:cNvSpPr/>
      </dsp:nvSpPr>
      <dsp:spPr>
        <a:xfrm>
          <a:off x="6429553" y="1663482"/>
          <a:ext cx="2444055" cy="1466433"/>
        </a:xfrm>
        <a:prstGeom prst="rect">
          <a:avLst/>
        </a:prstGeom>
        <a:solidFill>
          <a:srgbClr val="193E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Communication - intranet, networking, training and social media </a:t>
          </a:r>
          <a:endParaRPr lang="en-US" sz="2000" kern="1200" dirty="0"/>
        </a:p>
      </dsp:txBody>
      <dsp:txXfrm>
        <a:off x="6429553" y="1663482"/>
        <a:ext cx="2444055" cy="1466433"/>
      </dsp:txXfrm>
    </dsp:sp>
    <dsp:sp modelId="{18652BE5-5A97-42A0-88FE-27F9FD41ADAE}">
      <dsp:nvSpPr>
        <dsp:cNvPr id="0" name=""/>
        <dsp:cNvSpPr/>
      </dsp:nvSpPr>
      <dsp:spPr>
        <a:xfrm>
          <a:off x="6416526" y="99878"/>
          <a:ext cx="2444055" cy="1466433"/>
        </a:xfrm>
        <a:prstGeom prst="rect">
          <a:avLst/>
        </a:prstGeom>
        <a:solidFill>
          <a:srgbClr val="193E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Cultural and </a:t>
          </a:r>
          <a:r>
            <a:rPr lang="en-US" sz="2000" kern="1200" dirty="0" err="1"/>
            <a:t>organisational</a:t>
          </a:r>
          <a:r>
            <a:rPr lang="en-US" sz="2000" kern="1200" dirty="0"/>
            <a:t> awareness - resources </a:t>
          </a:r>
        </a:p>
      </dsp:txBody>
      <dsp:txXfrm>
        <a:off x="6416526" y="99878"/>
        <a:ext cx="2444055" cy="1466433"/>
      </dsp:txXfrm>
    </dsp:sp>
    <dsp:sp modelId="{CFE37F08-5F44-40AF-A4A2-4EFD8E48ED22}">
      <dsp:nvSpPr>
        <dsp:cNvPr id="0" name=""/>
        <dsp:cNvSpPr/>
      </dsp:nvSpPr>
      <dsp:spPr>
        <a:xfrm>
          <a:off x="2340086" y="3194052"/>
          <a:ext cx="2444055" cy="1466433"/>
        </a:xfrm>
        <a:prstGeom prst="rect">
          <a:avLst/>
        </a:prstGeom>
        <a:solidFill>
          <a:srgbClr val="193E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Health &amp; Wellbeing </a:t>
          </a:r>
        </a:p>
      </dsp:txBody>
      <dsp:txXfrm>
        <a:off x="2340086" y="3194052"/>
        <a:ext cx="2444055" cy="1466433"/>
      </dsp:txXfrm>
    </dsp:sp>
    <dsp:sp modelId="{5116EA41-3F6C-4756-92A9-F32C2AF44C5C}">
      <dsp:nvSpPr>
        <dsp:cNvPr id="0" name=""/>
        <dsp:cNvSpPr/>
      </dsp:nvSpPr>
      <dsp:spPr>
        <a:xfrm>
          <a:off x="5165536" y="3194052"/>
          <a:ext cx="2444055" cy="1466433"/>
        </a:xfrm>
        <a:prstGeom prst="rect">
          <a:avLst/>
        </a:prstGeom>
        <a:solidFill>
          <a:srgbClr val="193E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 “You Said, We Did” campaign</a:t>
          </a:r>
        </a:p>
      </dsp:txBody>
      <dsp:txXfrm>
        <a:off x="5165536" y="3194052"/>
        <a:ext cx="2444055" cy="1466433"/>
      </dsp:txXfrm>
    </dsp:sp>
    <dsp:sp modelId="{DD12DFFA-6212-4C0A-B5EC-189C9A278BDE}">
      <dsp:nvSpPr>
        <dsp:cNvPr id="0" name=""/>
        <dsp:cNvSpPr/>
      </dsp:nvSpPr>
      <dsp:spPr>
        <a:xfrm>
          <a:off x="3757883" y="99878"/>
          <a:ext cx="2444055" cy="1466433"/>
        </a:xfrm>
        <a:prstGeom prst="rect">
          <a:avLst/>
        </a:prstGeom>
        <a:solidFill>
          <a:srgbClr val="193E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Anonymous or confidential surveys </a:t>
          </a:r>
        </a:p>
      </dsp:txBody>
      <dsp:txXfrm>
        <a:off x="3757883" y="99878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D399F-9561-4613-A481-F7DBFA08A483}" type="datetimeFigureOut">
              <a:rPr lang="en-GB" smtClean="0"/>
              <a:t>26/11/2024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8A6B-5D10-4C80-BC01-1755EB13DE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2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8A6B-5D10-4C80-BC01-1755EB13DE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52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highlight>
                <a:srgbClr val="FFFFFF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588A6B-5D10-4C80-BC01-1755EB13DE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22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1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4.emf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1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20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2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1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emf"/><Relationship Id="rId5" Type="http://schemas.openxmlformats.org/officeDocument/2006/relationships/image" Target="../media/image25.jpeg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4.emf"/><Relationship Id="rId4" Type="http://schemas.openxmlformats.org/officeDocument/2006/relationships/image" Target="../media/image4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1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20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emf"/><Relationship Id="rId4" Type="http://schemas.openxmlformats.org/officeDocument/2006/relationships/image" Target="../media/image2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153757"/>
            <a:ext cx="4139192" cy="899162"/>
          </a:xfrm>
          <a:prstGeom prst="rect">
            <a:avLst/>
          </a:prstGeom>
        </p:spPr>
      </p:pic>
      <p:pic>
        <p:nvPicPr>
          <p:cNvPr id="5" name="Picture 4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97AEB932-B0DD-4E1F-E7BB-23B6F9BCDCC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45078" y="153757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1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2288281">
            <a:off x="10164502" y="1399542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  <p:pic>
        <p:nvPicPr>
          <p:cNvPr id="3" name="Picture 2" descr="A blue and orange logo&#10;&#10;Description automatically generated">
            <a:extLst>
              <a:ext uri="{FF2B5EF4-FFF2-40B4-BE49-F238E27FC236}">
                <a16:creationId xmlns:a16="http://schemas.microsoft.com/office/drawing/2014/main" id="{0A2027F3-FFB5-8599-4859-B03B441291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50224" y="156040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5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153757"/>
            <a:ext cx="4139192" cy="899162"/>
          </a:xfrm>
          <a:prstGeom prst="rect">
            <a:avLst/>
          </a:prstGeom>
        </p:spPr>
      </p:pic>
      <p:pic>
        <p:nvPicPr>
          <p:cNvPr id="3" name="Picture 2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CDAFBEA6-60C6-ACBD-A283-C53612453E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45078" y="153757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93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046"/>
            <a:ext cx="12192000" cy="6853954"/>
          </a:xfrm>
          <a:prstGeom prst="rect">
            <a:avLst/>
          </a:prstGeom>
          <a:solidFill>
            <a:srgbClr val="19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 descr="C:\Users\Charanjit\Desktop\cover_slide-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785"/>
          <a:stretch/>
        </p:blipFill>
        <p:spPr bwMode="auto">
          <a:xfrm>
            <a:off x="0" y="-2"/>
            <a:ext cx="12192000" cy="35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579505" y="-2"/>
            <a:ext cx="5021445" cy="3552827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Insert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084205" y="3930554"/>
            <a:ext cx="8869544" cy="80249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084206" y="4971099"/>
            <a:ext cx="6900100" cy="67500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56BA93-D92C-4B3D-A925-0A69E5C8F74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5863397"/>
            <a:ext cx="11056823" cy="601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5851819"/>
            <a:ext cx="4139192" cy="899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46122D-865D-6533-2D83-E30ECC9AD9D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27700" y="5863397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2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4046"/>
            <a:ext cx="12192000" cy="6853954"/>
          </a:xfrm>
          <a:prstGeom prst="rect">
            <a:avLst/>
          </a:prstGeom>
          <a:solidFill>
            <a:srgbClr val="19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C:\Users\Charanjit\Desktop\cover_slide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9" t="1529" b="1381"/>
          <a:stretch/>
        </p:blipFill>
        <p:spPr bwMode="auto">
          <a:xfrm>
            <a:off x="5715000" y="4046"/>
            <a:ext cx="6477000" cy="68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98122" y="2042347"/>
            <a:ext cx="4650852" cy="143563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98122" y="3844722"/>
            <a:ext cx="4333258" cy="11035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7084991" y="-1"/>
            <a:ext cx="2678133" cy="206139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Insert picture</a:t>
            </a:r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9763124" y="2061397"/>
            <a:ext cx="2428875" cy="2177228"/>
          </a:xfrm>
        </p:spPr>
        <p:txBody>
          <a:bodyPr/>
          <a:lstStyle>
            <a:lvl1pPr marL="0" indent="0">
              <a:buNone/>
              <a:defRPr>
                <a:solidFill>
                  <a:srgbClr val="193E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</a:t>
            </a:r>
            <a:br>
              <a:rPr lang="en-GB" dirty="0"/>
            </a:br>
            <a:r>
              <a:rPr lang="en-GB" dirty="0"/>
              <a:t>picture</a:t>
            </a:r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5" hasCustomPrompt="1"/>
          </p:nvPr>
        </p:nvSpPr>
        <p:spPr>
          <a:xfrm>
            <a:off x="7084991" y="4238624"/>
            <a:ext cx="2678134" cy="2647949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153757"/>
            <a:ext cx="413919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80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WDMYCLOUD\Public\Click_Duo_Design WORK\NIHR\NIHR_FENNY_Brand Guidelines Final version\Brand Guidelines Final version\Links\iStock-855239924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47"/>
          <a:stretch/>
        </p:blipFill>
        <p:spPr bwMode="auto">
          <a:xfrm>
            <a:off x="1928137" y="4046"/>
            <a:ext cx="10263863" cy="686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5257800" y="4046"/>
            <a:ext cx="6934200" cy="6853954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Insert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4045"/>
            <a:ext cx="5257800" cy="6865901"/>
          </a:xfrm>
          <a:prstGeom prst="rect">
            <a:avLst/>
          </a:prstGeom>
          <a:solidFill>
            <a:srgbClr val="19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64124" y="2349228"/>
            <a:ext cx="3948501" cy="80249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4124" y="3428743"/>
            <a:ext cx="3196026" cy="67500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" r="6601" b="-36686"/>
          <a:stretch/>
        </p:blipFill>
        <p:spPr>
          <a:xfrm>
            <a:off x="402422" y="1249678"/>
            <a:ext cx="4393141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8058527">
            <a:off x="3541487" y="5142736"/>
            <a:ext cx="1342276" cy="1285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153757"/>
            <a:ext cx="413919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1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vox 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2F2E-3F20-0DC0-CFA3-D11D49B0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D3D74-F972-E096-E828-44B6C11A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657D-8E22-4681-BD7E-16E8F6F56673}" type="datetimeFigureOut">
              <a:rPr lang="en-FI" smtClean="0"/>
              <a:t>11/26/2024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87A18-8950-3A86-D6FB-14BF0F08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9F6BC-1B26-1DC3-0C4B-4C12F07C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D3D6-B89C-4D82-B254-B84B3D342745}" type="slidenum">
              <a:rPr lang="en-FI" smtClean="0"/>
              <a:t>‹#›</a:t>
            </a:fld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ADAFE8-3608-FDE7-C3ED-12BD6811F7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98320"/>
            <a:ext cx="10515600" cy="4429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5259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153757"/>
            <a:ext cx="4139192" cy="899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DE0CF7-0815-332E-2557-06B5803E6C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E0E54F-7867-19AE-6916-3FAC01268B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366B43-3A0F-76EF-5501-E68C5320E0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EAD3E1-8375-03F8-02AD-39605642D8F4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C518ED-AB1B-B76D-6830-4D014308D2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9EA728-A449-1686-7446-7631C1344E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153757"/>
            <a:ext cx="4139192" cy="899162"/>
          </a:xfrm>
          <a:prstGeom prst="rect">
            <a:avLst/>
          </a:prstGeom>
        </p:spPr>
      </p:pic>
      <p:pic>
        <p:nvPicPr>
          <p:cNvPr id="17" name="Picture 16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10C4AA2F-5BAC-A232-5FC4-9C7B37EF89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45078" y="153757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0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14183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5887369"/>
            <a:ext cx="4139192" cy="899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4E4A6-B404-8C42-CC85-272204F1BCB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3" r="6601" b="-36686"/>
          <a:stretch/>
        </p:blipFill>
        <p:spPr>
          <a:xfrm>
            <a:off x="473499" y="5836937"/>
            <a:ext cx="10926000" cy="4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1C2911-2520-A6F3-233D-A0097CA61D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400051" y="5903697"/>
            <a:ext cx="11056823" cy="45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1D47BB-231B-F856-E806-DA8AD8E35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5887369"/>
            <a:ext cx="413919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85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5887369"/>
            <a:ext cx="4139192" cy="899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688392-BBFF-8157-08C0-461BD0C695B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3" r="6601" b="-36686"/>
          <a:stretch/>
        </p:blipFill>
        <p:spPr>
          <a:xfrm>
            <a:off x="473499" y="5836937"/>
            <a:ext cx="10926000" cy="4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9B9A77-3CCD-743E-A887-AAF92CACE8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5887369"/>
            <a:ext cx="4139192" cy="899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9388AA-04A8-1993-D780-D1FACF577C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0359" y="6139662"/>
            <a:ext cx="3167139" cy="3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82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6"/>
            <a:ext cx="10515600" cy="40656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5860393"/>
            <a:ext cx="4139192" cy="899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625DC4-EC00-C61C-C748-D2882DF46FEF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3" r="6601" b="-36686"/>
          <a:stretch/>
        </p:blipFill>
        <p:spPr>
          <a:xfrm>
            <a:off x="473499" y="5836937"/>
            <a:ext cx="10926000" cy="4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D26D74-2114-6138-28FD-93AADAC308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6F43F9-AA22-F9A1-8D54-90B5B6E427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5860393"/>
            <a:ext cx="4139192" cy="899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421749-3A39-11E2-BAA1-76F93BF31F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27700" y="5863397"/>
            <a:ext cx="3681991" cy="8991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F0DFD6-3D55-97F3-0DBB-90C08E67C248}"/>
              </a:ext>
            </a:extLst>
          </p:cNvPr>
          <p:cNvPicPr>
            <a:picLocks/>
          </p:cNvPicPr>
          <p:nvPr userDrawn="1"/>
        </p:nvPicPr>
        <p:blipFill rotWithShape="1">
          <a:blip r:embed="rId4"/>
          <a:srcRect t="3" r="6601" b="-36686"/>
          <a:stretch/>
        </p:blipFill>
        <p:spPr>
          <a:xfrm>
            <a:off x="473499" y="5816597"/>
            <a:ext cx="10926000" cy="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1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141835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00051" y="5903697"/>
            <a:ext cx="11056823" cy="4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5887369"/>
            <a:ext cx="413919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690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4D41C0-F848-5CB2-7E9E-5E06BBA1F5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FE0E4A-C347-39ED-F082-D3EF37662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1C1017-80CC-15AB-A253-C7D8C7340E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275D5D-0FF4-18E2-C5AE-DD5578C642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A6FEE6-480A-53F4-F25D-DB183F369D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  <p:pic>
        <p:nvPicPr>
          <p:cNvPr id="14" name="Picture 13" descr="A blue and orange logo&#10;&#10;Description automatically generated">
            <a:extLst>
              <a:ext uri="{FF2B5EF4-FFF2-40B4-BE49-F238E27FC236}">
                <a16:creationId xmlns:a16="http://schemas.microsoft.com/office/drawing/2014/main" id="{BB471089-5034-2B26-23A2-68DF0F5197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51183" y="156040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51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490417-D464-16EC-D793-A86EBF9BC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22583D-413C-9E97-1D4A-CEA2EE161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50319-644C-2E95-7BF9-706D1F8F33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7452AA-6130-B3E5-8585-A96765893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1245D3-1732-3089-8BC8-E1F553358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  <p:pic>
        <p:nvPicPr>
          <p:cNvPr id="13" name="Picture 12" descr="A blue and orange logo&#10;&#10;Description automatically generated">
            <a:extLst>
              <a:ext uri="{FF2B5EF4-FFF2-40B4-BE49-F238E27FC236}">
                <a16:creationId xmlns:a16="http://schemas.microsoft.com/office/drawing/2014/main" id="{D293AD84-BEA3-4B43-AF53-A31EC378B70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50224" y="156040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82855">
            <a:off x="10190480" y="1733267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15E0A7-1C5A-645F-9ABF-A33A9C233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ECBC9C-05B6-BA78-3F1E-FF8CE17FC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A1ACAC-6AF8-8D5E-2A88-9259FCC6D0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782855">
            <a:off x="10190480" y="1733267"/>
            <a:ext cx="1351280" cy="675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9AEFF2-DA8F-81E7-2943-4DEBAE270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632FA1-3F53-6456-C0C6-505DDDF30E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  <p:pic>
        <p:nvPicPr>
          <p:cNvPr id="13" name="Picture 12" descr="A blue and orange logo&#10;&#10;Description automatically generated">
            <a:extLst>
              <a:ext uri="{FF2B5EF4-FFF2-40B4-BE49-F238E27FC236}">
                <a16:creationId xmlns:a16="http://schemas.microsoft.com/office/drawing/2014/main" id="{A27AB3F9-7AC5-87E9-0589-EC81B087573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50224" y="156040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66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7307">
            <a:off x="10464018" y="1820219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0E64DC-41C2-B452-33F1-ADA082495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EB0F6B-8538-D0EB-BA40-953D66B23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927307">
            <a:off x="10464018" y="1820219"/>
            <a:ext cx="1081455" cy="540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816B12-F5DC-4E9C-32C4-2E84262195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D86B3-FEF7-F3C6-6DB9-CFBD93849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47EA6A-DFD2-C194-7A3C-52D8EEA68DA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  <p:pic>
        <p:nvPicPr>
          <p:cNvPr id="9" name="Picture 8" descr="A blue and orange logo&#10;&#10;Description automatically generated">
            <a:extLst>
              <a:ext uri="{FF2B5EF4-FFF2-40B4-BE49-F238E27FC236}">
                <a16:creationId xmlns:a16="http://schemas.microsoft.com/office/drawing/2014/main" id="{D9CEFD81-9843-4CD1-99D3-B58606A05C6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50224" y="156040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41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88281">
            <a:off x="10164502" y="1399542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1E2EC8-8A3D-5110-1C4B-A22A0C1C9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E2870A-BB20-0773-8C59-651DF35919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2288281">
            <a:off x="10164502" y="1399542"/>
            <a:ext cx="1342276" cy="1285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F07382-75B6-3CA3-E67B-EFF58FAD9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1B9AF7-BADC-A747-8A4D-DB6945D15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836D6B-192A-6E0A-109E-AEA8697A27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  <p:pic>
        <p:nvPicPr>
          <p:cNvPr id="12" name="Picture 11" descr="A blue and orange logo&#10;&#10;Description automatically generated">
            <a:extLst>
              <a:ext uri="{FF2B5EF4-FFF2-40B4-BE49-F238E27FC236}">
                <a16:creationId xmlns:a16="http://schemas.microsoft.com/office/drawing/2014/main" id="{1050FFD0-D3CB-AC00-F4AC-AB65E3FE6A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50224" y="156040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08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153757"/>
            <a:ext cx="4139192" cy="899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1E84A6-F707-86BF-1481-E1420CA9E3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36AD4F-7FE5-9E84-5293-F5E47C35F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D3B6F5-5B05-89F6-E348-65105084C7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707479-F74A-FE82-7480-E13BBD217092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F48613-AA75-F02C-2C64-DAC8BB16D3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2F629D-B6B7-59AA-8B86-E5F0B1AD08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153757"/>
            <a:ext cx="4139192" cy="899162"/>
          </a:xfrm>
          <a:prstGeom prst="rect">
            <a:avLst/>
          </a:prstGeom>
        </p:spPr>
      </p:pic>
      <p:pic>
        <p:nvPicPr>
          <p:cNvPr id="14" name="Picture 13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CB45EB9D-CA49-344E-CB9F-2571BFC717F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445078" y="153757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8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046"/>
            <a:ext cx="12192000" cy="6853954"/>
          </a:xfrm>
          <a:prstGeom prst="rect">
            <a:avLst/>
          </a:prstGeom>
          <a:solidFill>
            <a:srgbClr val="19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 descr="C:\Users\Charanjit\Desktop\cover_slide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 bwMode="auto">
          <a:xfrm>
            <a:off x="0" y="-2"/>
            <a:ext cx="12192000" cy="35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579505" y="-2"/>
            <a:ext cx="5021445" cy="3552827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084205" y="3930554"/>
            <a:ext cx="8869544" cy="80249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084206" y="4971099"/>
            <a:ext cx="6900100" cy="67500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856BA93-D92C-4B3D-A925-0A69E5C8F74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8" y="5851819"/>
            <a:ext cx="4139192" cy="8991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AF2AB9-4304-377A-BE4E-49D03FB09A57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3" r="6601" b="-36686"/>
          <a:stretch/>
        </p:blipFill>
        <p:spPr>
          <a:xfrm>
            <a:off x="473499" y="5836937"/>
            <a:ext cx="10926000" cy="46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396065-759E-A0FD-2165-6C7179DB6694}"/>
              </a:ext>
            </a:extLst>
          </p:cNvPr>
          <p:cNvSpPr/>
          <p:nvPr userDrawn="1"/>
        </p:nvSpPr>
        <p:spPr>
          <a:xfrm>
            <a:off x="0" y="4046"/>
            <a:ext cx="12192000" cy="6853954"/>
          </a:xfrm>
          <a:prstGeom prst="rect">
            <a:avLst/>
          </a:prstGeom>
          <a:solidFill>
            <a:srgbClr val="19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C:\Users\Charanjit\Desktop\cover_slide-2.jpg">
            <a:extLst>
              <a:ext uri="{FF2B5EF4-FFF2-40B4-BE49-F238E27FC236}">
                <a16:creationId xmlns:a16="http://schemas.microsoft.com/office/drawing/2014/main" id="{60A4CAB6-528A-76EE-FF12-2A835312C7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8785"/>
          <a:stretch/>
        </p:blipFill>
        <p:spPr bwMode="auto">
          <a:xfrm>
            <a:off x="0" y="-2"/>
            <a:ext cx="12192000" cy="355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76CFA-3615-6831-B0B6-638592C67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" r="8043" b="-142998"/>
          <a:stretch/>
        </p:blipFill>
        <p:spPr>
          <a:xfrm>
            <a:off x="400051" y="5863397"/>
            <a:ext cx="11056823" cy="601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D2767A-43DE-CB29-B984-56B767E883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5851819"/>
            <a:ext cx="4139192" cy="899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DECA20-6114-EA9A-AC0E-C76BC255865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7700" y="5863397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63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046"/>
            <a:ext cx="12192000" cy="6853954"/>
          </a:xfrm>
          <a:prstGeom prst="rect">
            <a:avLst/>
          </a:prstGeom>
          <a:solidFill>
            <a:srgbClr val="19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2" name="Picture 4" descr="C:\Users\Charanjit\Desktop\cover_slid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5000" y="4046"/>
            <a:ext cx="6477000" cy="68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98122" y="2042347"/>
            <a:ext cx="4650852" cy="143563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98122" y="3844722"/>
            <a:ext cx="4333258" cy="110356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7084991" y="-1"/>
            <a:ext cx="2678133" cy="206139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9763124" y="2061397"/>
            <a:ext cx="2428875" cy="2177228"/>
          </a:xfrm>
        </p:spPr>
        <p:txBody>
          <a:bodyPr/>
          <a:lstStyle>
            <a:lvl1pPr marL="0" indent="0">
              <a:buNone/>
              <a:defRPr>
                <a:solidFill>
                  <a:srgbClr val="193E7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</a:t>
            </a:r>
            <a:br>
              <a:rPr lang="en-GB" dirty="0"/>
            </a:br>
            <a:r>
              <a:rPr lang="en-GB" dirty="0"/>
              <a:t>picture</a:t>
            </a:r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15" hasCustomPrompt="1"/>
          </p:nvPr>
        </p:nvSpPr>
        <p:spPr>
          <a:xfrm>
            <a:off x="7084991" y="4238624"/>
            <a:ext cx="2678134" cy="2647949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Insert picture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153757"/>
            <a:ext cx="4139192" cy="8991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CEE3D4-FAA3-5614-61E1-CC6BAED38F33}"/>
              </a:ext>
            </a:extLst>
          </p:cNvPr>
          <p:cNvSpPr/>
          <p:nvPr userDrawn="1"/>
        </p:nvSpPr>
        <p:spPr>
          <a:xfrm>
            <a:off x="0" y="4046"/>
            <a:ext cx="12192000" cy="6853954"/>
          </a:xfrm>
          <a:prstGeom prst="rect">
            <a:avLst/>
          </a:prstGeom>
          <a:solidFill>
            <a:srgbClr val="19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4" descr="C:\Users\Charanjit\Desktop\cover_slide.jpg">
            <a:extLst>
              <a:ext uri="{FF2B5EF4-FFF2-40B4-BE49-F238E27FC236}">
                <a16:creationId xmlns:a16="http://schemas.microsoft.com/office/drawing/2014/main" id="{781A8714-FAD3-3E4D-ED2A-2A9176F9140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9" t="1529" b="1381"/>
          <a:stretch/>
        </p:blipFill>
        <p:spPr bwMode="auto">
          <a:xfrm>
            <a:off x="5715000" y="4046"/>
            <a:ext cx="6477000" cy="685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D7B1CE-A8EE-74FE-64AB-0BCB692926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153757"/>
            <a:ext cx="413919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09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WDMYCLOUD\Public\Click_Duo_Design WORK\NIHR\NIHR_FENNY_Brand Guidelines Final version\Brand Guidelines Final version\Links\iStock-8552399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47"/>
          <a:stretch/>
        </p:blipFill>
        <p:spPr bwMode="auto">
          <a:xfrm>
            <a:off x="1928137" y="4046"/>
            <a:ext cx="10263863" cy="686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5257800" y="4046"/>
            <a:ext cx="6934200" cy="6853954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045"/>
            <a:ext cx="5257800" cy="6865901"/>
          </a:xfrm>
          <a:prstGeom prst="rect">
            <a:avLst/>
          </a:prstGeom>
          <a:solidFill>
            <a:srgbClr val="19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64124" y="2349228"/>
            <a:ext cx="3948501" cy="80249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4124" y="3428743"/>
            <a:ext cx="3196026" cy="67500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" r="6601" b="-36686"/>
          <a:stretch/>
        </p:blipFill>
        <p:spPr>
          <a:xfrm>
            <a:off x="402422" y="1249678"/>
            <a:ext cx="4393141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58527">
            <a:off x="3541487" y="5142736"/>
            <a:ext cx="1342276" cy="12856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153757"/>
            <a:ext cx="4139192" cy="899162"/>
          </a:xfrm>
          <a:prstGeom prst="rect">
            <a:avLst/>
          </a:prstGeom>
        </p:spPr>
      </p:pic>
      <p:pic>
        <p:nvPicPr>
          <p:cNvPr id="2" name="Picture 2" descr="\\WDMYCLOUD\Public\Click_Duo_Design WORK\NIHR\NIHR_FENNY_Brand Guidelines Final version\Brand Guidelines Final version\Links\iStock-855239924.jpg">
            <a:extLst>
              <a:ext uri="{FF2B5EF4-FFF2-40B4-BE49-F238E27FC236}">
                <a16:creationId xmlns:a16="http://schemas.microsoft.com/office/drawing/2014/main" id="{965CD1B8-BBB5-152E-4F33-354A62F5E9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47"/>
          <a:stretch/>
        </p:blipFill>
        <p:spPr bwMode="auto">
          <a:xfrm>
            <a:off x="1928137" y="4046"/>
            <a:ext cx="10263863" cy="686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DEA6AC-3B04-0A27-1C13-28D64BDED6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1638BF-90EC-E658-197B-D87A4AC15D82}"/>
              </a:ext>
            </a:extLst>
          </p:cNvPr>
          <p:cNvSpPr/>
          <p:nvPr userDrawn="1"/>
        </p:nvSpPr>
        <p:spPr>
          <a:xfrm>
            <a:off x="0" y="4045"/>
            <a:ext cx="5257800" cy="6865901"/>
          </a:xfrm>
          <a:prstGeom prst="rect">
            <a:avLst/>
          </a:prstGeom>
          <a:solidFill>
            <a:srgbClr val="193E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9CF283-16B6-1609-CD10-50931F9DC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" r="6601" b="-36686"/>
          <a:stretch/>
        </p:blipFill>
        <p:spPr>
          <a:xfrm>
            <a:off x="402422" y="1249678"/>
            <a:ext cx="4393141" cy="457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EDB799-F156-2F12-6121-563A08C2F0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8058527">
            <a:off x="3541487" y="5142736"/>
            <a:ext cx="1342276" cy="1285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1D78C8-6584-2E3E-9385-D533ABE699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68" y="153757"/>
            <a:ext cx="4139192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89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vox 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2F2E-3F20-0DC0-CFA3-D11D49B01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DD3D74-F972-E096-E828-44B6C11A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657D-8E22-4681-BD7E-16E8F6F56673}" type="datetimeFigureOut">
              <a:rPr lang="en-FI" smtClean="0"/>
              <a:t>11/26/2024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87A18-8950-3A86-D6FB-14BF0F08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9F6BC-1B26-1DC3-0C4B-4C12F07C7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D3D6-B89C-4D82-B254-B84B3D342745}" type="slidenum">
              <a:rPr lang="en-FI" smtClean="0"/>
              <a:t>‹#›</a:t>
            </a:fld>
            <a:endParaRPr lang="en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ADAFE8-3608-FDE7-C3ED-12BD6811F7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798320"/>
            <a:ext cx="10515600" cy="4429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3079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6433457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00051" y="5903697"/>
            <a:ext cx="11056823" cy="457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5887369"/>
            <a:ext cx="4139192" cy="8991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748645-5C2D-3301-F67D-70BD75EE3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0359" y="6139662"/>
            <a:ext cx="3167139" cy="39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5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6"/>
            <a:ext cx="10515600" cy="406563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5863397"/>
            <a:ext cx="11056823" cy="6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5860393"/>
            <a:ext cx="4139192" cy="899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78F8EA-3D38-40AA-C117-597ED1AD8F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27700" y="5863397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  <p:pic>
        <p:nvPicPr>
          <p:cNvPr id="4" name="Picture 3" descr="A blue and orange logo&#10;&#10;Description automatically generated">
            <a:extLst>
              <a:ext uri="{FF2B5EF4-FFF2-40B4-BE49-F238E27FC236}">
                <a16:creationId xmlns:a16="http://schemas.microsoft.com/office/drawing/2014/main" id="{6CBFEE62-D5C4-B85B-7CEB-4B4690D98DA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51183" y="156040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6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76EB0-C59A-D44C-9789-8AACE9AEFD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  <p:pic>
        <p:nvPicPr>
          <p:cNvPr id="5" name="Picture 4" descr="A blue and orange logo&#10;&#10;Description automatically generated">
            <a:extLst>
              <a:ext uri="{FF2B5EF4-FFF2-40B4-BE49-F238E27FC236}">
                <a16:creationId xmlns:a16="http://schemas.microsoft.com/office/drawing/2014/main" id="{39F500DD-6DAC-7376-D253-E1641547938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50224" y="156040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3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782855">
            <a:off x="10190480" y="1733267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  <p:pic>
        <p:nvPicPr>
          <p:cNvPr id="5" name="Picture 4" descr="A blue and orange logo&#10;&#10;Description automatically generated">
            <a:extLst>
              <a:ext uri="{FF2B5EF4-FFF2-40B4-BE49-F238E27FC236}">
                <a16:creationId xmlns:a16="http://schemas.microsoft.com/office/drawing/2014/main" id="{2B32681A-BE19-E7F7-53C5-02305A4DA8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50224" y="156040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4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927307">
            <a:off x="10464018" y="1820219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3" r="6601" b="-36686"/>
          <a:stretch/>
        </p:blipFill>
        <p:spPr>
          <a:xfrm>
            <a:off x="436034" y="1131569"/>
            <a:ext cx="11387159" cy="45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6" y="156040"/>
            <a:ext cx="4139192" cy="899162"/>
          </a:xfrm>
          <a:prstGeom prst="rect">
            <a:avLst/>
          </a:prstGeom>
        </p:spPr>
      </p:pic>
      <p:pic>
        <p:nvPicPr>
          <p:cNvPr id="3" name="Picture 2" descr="A blue and orange logo&#10;&#10;Description automatically generated">
            <a:extLst>
              <a:ext uri="{FF2B5EF4-FFF2-40B4-BE49-F238E27FC236}">
                <a16:creationId xmlns:a16="http://schemas.microsoft.com/office/drawing/2014/main" id="{FEC00487-7C80-BE29-A240-ADA19D3EAEA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550224" y="156040"/>
            <a:ext cx="3681991" cy="8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4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62" r:id="rId3"/>
    <p:sldLayoutId id="2147483664" r:id="rId4"/>
    <p:sldLayoutId id="2147483679" r:id="rId5"/>
    <p:sldLayoutId id="2147483660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89" r:id="rId12"/>
    <p:sldLayoutId id="2147483686" r:id="rId13"/>
    <p:sldLayoutId id="2147483692" r:id="rId14"/>
    <p:sldLayoutId id="2147483693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9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402" Type="http://schemas.openxmlformats.org/officeDocument/2006/relationships/tags" Target="../tags/tag402.xml"/><Relationship Id="rId279" Type="http://schemas.openxmlformats.org/officeDocument/2006/relationships/tags" Target="../tags/tag279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46" Type="http://schemas.openxmlformats.org/officeDocument/2006/relationships/tags" Target="../tags/tag346.xml"/><Relationship Id="rId388" Type="http://schemas.openxmlformats.org/officeDocument/2006/relationships/tags" Target="../tags/tag388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413" Type="http://schemas.openxmlformats.org/officeDocument/2006/relationships/tags" Target="../tags/tag413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399" Type="http://schemas.openxmlformats.org/officeDocument/2006/relationships/tags" Target="../tags/tag399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326" Type="http://schemas.openxmlformats.org/officeDocument/2006/relationships/tags" Target="../tags/tag326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281" Type="http://schemas.openxmlformats.org/officeDocument/2006/relationships/tags" Target="../tags/tag281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83" Type="http://schemas.openxmlformats.org/officeDocument/2006/relationships/tags" Target="../tags/tag183.xml"/><Relationship Id="rId239" Type="http://schemas.openxmlformats.org/officeDocument/2006/relationships/tags" Target="../tags/tag239.xml"/><Relationship Id="rId390" Type="http://schemas.openxmlformats.org/officeDocument/2006/relationships/tags" Target="../tags/tag390.xml"/><Relationship Id="rId404" Type="http://schemas.openxmlformats.org/officeDocument/2006/relationships/tags" Target="../tags/tag404.xml"/><Relationship Id="rId250" Type="http://schemas.openxmlformats.org/officeDocument/2006/relationships/tags" Target="../tags/tag250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45" Type="http://schemas.openxmlformats.org/officeDocument/2006/relationships/tags" Target="../tags/tag45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415" Type="http://schemas.openxmlformats.org/officeDocument/2006/relationships/tags" Target="../tags/tag415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381" Type="http://schemas.openxmlformats.org/officeDocument/2006/relationships/tags" Target="../tags/tag381.xml"/><Relationship Id="rId241" Type="http://schemas.openxmlformats.org/officeDocument/2006/relationships/tags" Target="../tags/tag241.xml"/><Relationship Id="rId36" Type="http://schemas.openxmlformats.org/officeDocument/2006/relationships/tags" Target="../tags/tag36.xml"/><Relationship Id="rId283" Type="http://schemas.openxmlformats.org/officeDocument/2006/relationships/tags" Target="../tags/tag283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101" Type="http://schemas.openxmlformats.org/officeDocument/2006/relationships/tags" Target="../tags/tag101.xml"/><Relationship Id="rId143" Type="http://schemas.openxmlformats.org/officeDocument/2006/relationships/tags" Target="../tags/tag143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406" Type="http://schemas.openxmlformats.org/officeDocument/2006/relationships/tags" Target="../tags/tag406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392" Type="http://schemas.openxmlformats.org/officeDocument/2006/relationships/tags" Target="../tags/tag392.xml"/><Relationship Id="rId252" Type="http://schemas.openxmlformats.org/officeDocument/2006/relationships/tags" Target="../tags/tag252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47" Type="http://schemas.openxmlformats.org/officeDocument/2006/relationships/tags" Target="../tags/tag47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54" Type="http://schemas.openxmlformats.org/officeDocument/2006/relationships/tags" Target="../tags/tag154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417" Type="http://schemas.openxmlformats.org/officeDocument/2006/relationships/tags" Target="../tags/tag417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63" Type="http://schemas.openxmlformats.org/officeDocument/2006/relationships/tags" Target="../tags/tag263.xml"/><Relationship Id="rId319" Type="http://schemas.openxmlformats.org/officeDocument/2006/relationships/tags" Target="../tags/tag319.xml"/><Relationship Id="rId58" Type="http://schemas.openxmlformats.org/officeDocument/2006/relationships/tags" Target="../tags/tag58.xml"/><Relationship Id="rId123" Type="http://schemas.openxmlformats.org/officeDocument/2006/relationships/tags" Target="../tags/tag123.xml"/><Relationship Id="rId330" Type="http://schemas.openxmlformats.org/officeDocument/2006/relationships/tags" Target="../tags/tag330.xml"/><Relationship Id="rId165" Type="http://schemas.openxmlformats.org/officeDocument/2006/relationships/tags" Target="../tags/tag165.xml"/><Relationship Id="rId372" Type="http://schemas.openxmlformats.org/officeDocument/2006/relationships/tags" Target="../tags/tag372.xml"/><Relationship Id="rId232" Type="http://schemas.openxmlformats.org/officeDocument/2006/relationships/tags" Target="../tags/tag232.xml"/><Relationship Id="rId274" Type="http://schemas.openxmlformats.org/officeDocument/2006/relationships/tags" Target="../tags/tag274.xml"/><Relationship Id="rId27" Type="http://schemas.openxmlformats.org/officeDocument/2006/relationships/tags" Target="../tags/tag27.xml"/><Relationship Id="rId69" Type="http://schemas.openxmlformats.org/officeDocument/2006/relationships/tags" Target="../tags/tag69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76" Type="http://schemas.openxmlformats.org/officeDocument/2006/relationships/tags" Target="../tags/tag176.xml"/><Relationship Id="rId341" Type="http://schemas.openxmlformats.org/officeDocument/2006/relationships/tags" Target="../tags/tag341.xml"/><Relationship Id="rId383" Type="http://schemas.openxmlformats.org/officeDocument/2006/relationships/tags" Target="../tags/tag383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394" Type="http://schemas.openxmlformats.org/officeDocument/2006/relationships/tags" Target="../tags/tag394.xml"/><Relationship Id="rId408" Type="http://schemas.openxmlformats.org/officeDocument/2006/relationships/tags" Target="../tags/tag408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384" Type="http://schemas.openxmlformats.org/officeDocument/2006/relationships/tags" Target="../tags/tag384.xml"/><Relationship Id="rId419" Type="http://schemas.openxmlformats.org/officeDocument/2006/relationships/tags" Target="../tags/tag419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395" Type="http://schemas.openxmlformats.org/officeDocument/2006/relationships/tags" Target="../tags/tag395.xml"/><Relationship Id="rId409" Type="http://schemas.openxmlformats.org/officeDocument/2006/relationships/tags" Target="../tags/tag409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420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385" Type="http://schemas.openxmlformats.org/officeDocument/2006/relationships/tags" Target="../tags/tag385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410" Type="http://schemas.openxmlformats.org/officeDocument/2006/relationships/tags" Target="../tags/tag410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96" Type="http://schemas.openxmlformats.org/officeDocument/2006/relationships/tags" Target="../tags/tag396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400" Type="http://schemas.openxmlformats.org/officeDocument/2006/relationships/tags" Target="../tags/tag400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386" Type="http://schemas.openxmlformats.org/officeDocument/2006/relationships/tags" Target="../tags/tag386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411" Type="http://schemas.openxmlformats.org/officeDocument/2006/relationships/tags" Target="../tags/tag411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397" Type="http://schemas.openxmlformats.org/officeDocument/2006/relationships/tags" Target="../tags/tag397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401" Type="http://schemas.openxmlformats.org/officeDocument/2006/relationships/tags" Target="../tags/tag401.xml"/><Relationship Id="rId303" Type="http://schemas.openxmlformats.org/officeDocument/2006/relationships/tags" Target="../tags/tag303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387" Type="http://schemas.openxmlformats.org/officeDocument/2006/relationships/tags" Target="../tags/tag387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412" Type="http://schemas.openxmlformats.org/officeDocument/2006/relationships/tags" Target="../tags/tag412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398" Type="http://schemas.openxmlformats.org/officeDocument/2006/relationships/tags" Target="../tags/tag398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378" Type="http://schemas.openxmlformats.org/officeDocument/2006/relationships/tags" Target="../tags/tag378.xml"/><Relationship Id="rId403" Type="http://schemas.openxmlformats.org/officeDocument/2006/relationships/tags" Target="../tags/tag403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389" Type="http://schemas.openxmlformats.org/officeDocument/2006/relationships/tags" Target="../tags/tag389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414" Type="http://schemas.openxmlformats.org/officeDocument/2006/relationships/tags" Target="../tags/tag414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tags" Target="../tags/tag369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391" Type="http://schemas.openxmlformats.org/officeDocument/2006/relationships/tags" Target="../tags/tag391.xml"/><Relationship Id="rId405" Type="http://schemas.openxmlformats.org/officeDocument/2006/relationships/tags" Target="../tags/tag405.xml"/><Relationship Id="rId251" Type="http://schemas.openxmlformats.org/officeDocument/2006/relationships/tags" Target="../tags/tag251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416" Type="http://schemas.openxmlformats.org/officeDocument/2006/relationships/tags" Target="../tags/tag416.xml"/><Relationship Id="rId220" Type="http://schemas.openxmlformats.org/officeDocument/2006/relationships/tags" Target="../tags/tag220.xml"/><Relationship Id="rId15" Type="http://schemas.openxmlformats.org/officeDocument/2006/relationships/tags" Target="../tags/tag15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318" Type="http://schemas.openxmlformats.org/officeDocument/2006/relationships/tags" Target="../tags/tag318.xml"/><Relationship Id="rId99" Type="http://schemas.openxmlformats.org/officeDocument/2006/relationships/tags" Target="../tags/tag99.xml"/><Relationship Id="rId122" Type="http://schemas.openxmlformats.org/officeDocument/2006/relationships/tags" Target="../tags/tag122.xml"/><Relationship Id="rId164" Type="http://schemas.openxmlformats.org/officeDocument/2006/relationships/tags" Target="../tags/tag164.xml"/><Relationship Id="rId371" Type="http://schemas.openxmlformats.org/officeDocument/2006/relationships/tags" Target="../tags/tag371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73" Type="http://schemas.openxmlformats.org/officeDocument/2006/relationships/tags" Target="../tags/tag273.xml"/><Relationship Id="rId329" Type="http://schemas.openxmlformats.org/officeDocument/2006/relationships/tags" Target="../tags/tag329.xml"/><Relationship Id="rId68" Type="http://schemas.openxmlformats.org/officeDocument/2006/relationships/tags" Target="../tags/tag68.xml"/><Relationship Id="rId133" Type="http://schemas.openxmlformats.org/officeDocument/2006/relationships/tags" Target="../tags/tag133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200" Type="http://schemas.openxmlformats.org/officeDocument/2006/relationships/tags" Target="../tags/tag200.xml"/><Relationship Id="rId382" Type="http://schemas.openxmlformats.org/officeDocument/2006/relationships/tags" Target="../tags/tag382.xml"/><Relationship Id="rId242" Type="http://schemas.openxmlformats.org/officeDocument/2006/relationships/tags" Target="../tags/tag242.xml"/><Relationship Id="rId284" Type="http://schemas.openxmlformats.org/officeDocument/2006/relationships/tags" Target="../tags/tag284.xml"/><Relationship Id="rId37" Type="http://schemas.openxmlformats.org/officeDocument/2006/relationships/tags" Target="../tags/tag37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93" Type="http://schemas.openxmlformats.org/officeDocument/2006/relationships/tags" Target="../tags/tag393.xml"/><Relationship Id="rId407" Type="http://schemas.openxmlformats.org/officeDocument/2006/relationships/tags" Target="../tags/tag407.xml"/><Relationship Id="rId211" Type="http://schemas.openxmlformats.org/officeDocument/2006/relationships/tags" Target="../tags/tag211.xml"/><Relationship Id="rId253" Type="http://schemas.openxmlformats.org/officeDocument/2006/relationships/tags" Target="../tags/tag253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48" Type="http://schemas.openxmlformats.org/officeDocument/2006/relationships/tags" Target="../tags/tag48.xml"/><Relationship Id="rId113" Type="http://schemas.openxmlformats.org/officeDocument/2006/relationships/tags" Target="../tags/tag113.xml"/><Relationship Id="rId320" Type="http://schemas.openxmlformats.org/officeDocument/2006/relationships/tags" Target="../tags/tag320.xml"/><Relationship Id="rId155" Type="http://schemas.openxmlformats.org/officeDocument/2006/relationships/tags" Target="../tags/tag155.xml"/><Relationship Id="rId197" Type="http://schemas.openxmlformats.org/officeDocument/2006/relationships/tags" Target="../tags/tag197.xml"/><Relationship Id="rId362" Type="http://schemas.openxmlformats.org/officeDocument/2006/relationships/tags" Target="../tags/tag362.xml"/><Relationship Id="rId418" Type="http://schemas.openxmlformats.org/officeDocument/2006/relationships/tags" Target="../tags/tag4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13" Type="http://schemas.openxmlformats.org/officeDocument/2006/relationships/tags" Target="../tags/tag432.xml"/><Relationship Id="rId3" Type="http://schemas.openxmlformats.org/officeDocument/2006/relationships/tags" Target="../tags/tag422.xml"/><Relationship Id="rId7" Type="http://schemas.openxmlformats.org/officeDocument/2006/relationships/tags" Target="../tags/tag426.xml"/><Relationship Id="rId12" Type="http://schemas.openxmlformats.org/officeDocument/2006/relationships/tags" Target="../tags/tag431.xml"/><Relationship Id="rId2" Type="http://schemas.openxmlformats.org/officeDocument/2006/relationships/tags" Target="../tags/tag421.xml"/><Relationship Id="rId16" Type="http://schemas.openxmlformats.org/officeDocument/2006/relationships/slideLayout" Target="../slideLayouts/slideLayout18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5" Type="http://schemas.openxmlformats.org/officeDocument/2006/relationships/tags" Target="../tags/tag424.xml"/><Relationship Id="rId15" Type="http://schemas.openxmlformats.org/officeDocument/2006/relationships/tags" Target="../tags/tag434.xml"/><Relationship Id="rId10" Type="http://schemas.openxmlformats.org/officeDocument/2006/relationships/tags" Target="../tags/tag429.xml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tags" Target="../tags/tag4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13" Type="http://schemas.openxmlformats.org/officeDocument/2006/relationships/tags" Target="../tags/tag447.xml"/><Relationship Id="rId3" Type="http://schemas.openxmlformats.org/officeDocument/2006/relationships/tags" Target="../tags/tag437.xml"/><Relationship Id="rId7" Type="http://schemas.openxmlformats.org/officeDocument/2006/relationships/tags" Target="../tags/tag441.xml"/><Relationship Id="rId12" Type="http://schemas.openxmlformats.org/officeDocument/2006/relationships/tags" Target="../tags/tag446.xml"/><Relationship Id="rId2" Type="http://schemas.openxmlformats.org/officeDocument/2006/relationships/tags" Target="../tags/tag436.xml"/><Relationship Id="rId16" Type="http://schemas.openxmlformats.org/officeDocument/2006/relationships/slideLayout" Target="../slideLayouts/slideLayout18.xml"/><Relationship Id="rId1" Type="http://schemas.openxmlformats.org/officeDocument/2006/relationships/tags" Target="../tags/tag435.xml"/><Relationship Id="rId6" Type="http://schemas.openxmlformats.org/officeDocument/2006/relationships/tags" Target="../tags/tag440.xml"/><Relationship Id="rId11" Type="http://schemas.openxmlformats.org/officeDocument/2006/relationships/tags" Target="../tags/tag445.xml"/><Relationship Id="rId5" Type="http://schemas.openxmlformats.org/officeDocument/2006/relationships/tags" Target="../tags/tag439.xml"/><Relationship Id="rId15" Type="http://schemas.openxmlformats.org/officeDocument/2006/relationships/tags" Target="../tags/tag449.xml"/><Relationship Id="rId10" Type="http://schemas.openxmlformats.org/officeDocument/2006/relationships/tags" Target="../tags/tag444.xml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tags" Target="../tags/tag44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tags" Target="../tags/tag462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452.xml"/><Relationship Id="rId7" Type="http://schemas.openxmlformats.org/officeDocument/2006/relationships/tags" Target="../tags/tag456.xml"/><Relationship Id="rId12" Type="http://schemas.openxmlformats.org/officeDocument/2006/relationships/tags" Target="../tags/tag461.xml"/><Relationship Id="rId17" Type="http://schemas.openxmlformats.org/officeDocument/2006/relationships/tags" Target="../tags/tag466.xml"/><Relationship Id="rId2" Type="http://schemas.openxmlformats.org/officeDocument/2006/relationships/tags" Target="../tags/tag451.xml"/><Relationship Id="rId16" Type="http://schemas.openxmlformats.org/officeDocument/2006/relationships/tags" Target="../tags/tag465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tags" Target="../tags/tag460.xml"/><Relationship Id="rId5" Type="http://schemas.openxmlformats.org/officeDocument/2006/relationships/tags" Target="../tags/tag454.xml"/><Relationship Id="rId15" Type="http://schemas.openxmlformats.org/officeDocument/2006/relationships/tags" Target="../tags/tag464.xml"/><Relationship Id="rId10" Type="http://schemas.openxmlformats.org/officeDocument/2006/relationships/tags" Target="../tags/tag459.xml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tags" Target="../tags/tag46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4.xml"/><Relationship Id="rId13" Type="http://schemas.openxmlformats.org/officeDocument/2006/relationships/tags" Target="../tags/tag479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469.xml"/><Relationship Id="rId7" Type="http://schemas.openxmlformats.org/officeDocument/2006/relationships/tags" Target="../tags/tag473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" Type="http://schemas.openxmlformats.org/officeDocument/2006/relationships/tags" Target="../tags/tag468.xml"/><Relationship Id="rId16" Type="http://schemas.openxmlformats.org/officeDocument/2006/relationships/tags" Target="../tags/tag482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1" Type="http://schemas.openxmlformats.org/officeDocument/2006/relationships/tags" Target="../tags/tag477.xml"/><Relationship Id="rId5" Type="http://schemas.openxmlformats.org/officeDocument/2006/relationships/tags" Target="../tags/tag471.xml"/><Relationship Id="rId15" Type="http://schemas.openxmlformats.org/officeDocument/2006/relationships/tags" Target="../tags/tag481.xml"/><Relationship Id="rId10" Type="http://schemas.openxmlformats.org/officeDocument/2006/relationships/tags" Target="../tags/tag476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4" Type="http://schemas.openxmlformats.org/officeDocument/2006/relationships/tags" Target="../tags/tag4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9690"/>
            <a:ext cx="9144000" cy="2326512"/>
          </a:xfrm>
        </p:spPr>
        <p:txBody>
          <a:bodyPr>
            <a:normAutofit fontScale="90000"/>
          </a:bodyPr>
          <a:lstStyle/>
          <a:p>
            <a:r>
              <a:rPr lang="en-GB" dirty="0"/>
              <a:t>Enhancing Staff Data Collection and Analysis to Foster Inclusivity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14127"/>
            <a:ext cx="9144000" cy="1030145"/>
          </a:xfrm>
        </p:spPr>
        <p:txBody>
          <a:bodyPr/>
          <a:lstStyle/>
          <a:p>
            <a:r>
              <a:rPr lang="en-GB" dirty="0"/>
              <a:t>Freen Mehdi and Byron Batten</a:t>
            </a:r>
          </a:p>
        </p:txBody>
      </p:sp>
    </p:spTree>
    <p:extLst>
      <p:ext uri="{BB962C8B-B14F-4D97-AF65-F5344CB8AC3E}">
        <p14:creationId xmlns:p14="http://schemas.microsoft.com/office/powerpoint/2010/main" val="3336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What can we do?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81CC5B-C8BB-5CCF-1185-746C33629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098" y="1562986"/>
            <a:ext cx="3290171" cy="38199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3BF599-1678-AF07-A3EE-AEE8FAA19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907" y="2404511"/>
            <a:ext cx="4634110" cy="29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37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6C7B5-9345-2C10-8530-6A329569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we will do – We need GOOD data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3BB84846-AE27-449E-4F95-349C58A9D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644094"/>
              </p:ext>
            </p:extLst>
          </p:nvPr>
        </p:nvGraphicFramePr>
        <p:xfrm>
          <a:off x="838200" y="1130711"/>
          <a:ext cx="10515600" cy="4660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7870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What could be the impact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F2AD4D-F260-0366-AC99-2717FD81A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183"/>
            <a:ext cx="10515600" cy="4065634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Recent R&amp;D staff survey highlighted that 51% of our staff had caring responsibilities.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We can utilise this data to determine how effective our flexible working policies are and make reasonable changes.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We can promote staff involvement and show tangible results from data collection and analysis.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We can measure the results year on year to analyse the impact of changes made.</a:t>
            </a:r>
          </a:p>
        </p:txBody>
      </p:sp>
    </p:spTree>
    <p:extLst>
      <p:ext uri="{BB962C8B-B14F-4D97-AF65-F5344CB8AC3E}">
        <p14:creationId xmlns:p14="http://schemas.microsoft.com/office/powerpoint/2010/main" val="336925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The outcomes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3A2E7A-10E6-CD9B-AFD0-1E2AEABA3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This will not eliminate all issues, there may be unreliable data, staff that do not respond and staff may still select “prefer not to say”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However, we can make the positive steps to improve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3477428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233504"/>
            <a:ext cx="9403080" cy="1133477"/>
          </a:xfrm>
        </p:spPr>
        <p:txBody>
          <a:bodyPr>
            <a:normAutofit/>
          </a:bodyPr>
          <a:lstStyle/>
          <a:p>
            <a:r>
              <a:rPr lang="en-GB" sz="4800" dirty="0"/>
              <a:t>Thank you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838200" y="3632881"/>
            <a:ext cx="4332288" cy="1103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572424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432C-6EE4-3A48-B260-083AF2E7E36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FI"/>
              <a:t>Join the Vevox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87DD-025D-AE43-4A03-910135B61E5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FI"/>
              <a:t> </a:t>
            </a:r>
            <a:endParaRPr lang="en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8FA6C-E58C-42BB-BBE8-947BB7512E3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38200" y="1524000"/>
            <a:ext cx="7315200" cy="42418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 sz="3500"/>
              <a:t>Go to </a:t>
            </a:r>
            <a:r>
              <a:rPr lang="en-GB" sz="3500" b="1"/>
              <a:t>vevox.app</a:t>
            </a:r>
            <a:r>
              <a:rPr lang="en-GB" sz="3500"/>
              <a:t>
Enter the session ID: </a:t>
            </a:r>
            <a:r>
              <a:rPr lang="en-GB" sz="3500" b="1"/>
              <a:t>136-125-103</a:t>
            </a:r>
            <a:r>
              <a:rPr lang="en-GB" sz="3500"/>
              <a:t>
Or scan the QR code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616B10-D49D-4D2D-845A-62B5E086735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153400" y="1663700"/>
            <a:ext cx="2730500" cy="2641600"/>
          </a:xfrm>
          <a:prstGeom prst="rect">
            <a:avLst/>
          </a:prstGeom>
          <a:solidFill>
            <a:srgbClr val="FFFFFF"/>
          </a:solidFill>
          <a:ln w="0" cap="flat" cmpd="sng" algn="ctr">
            <a:solidFill>
              <a:srgbClr val="FFFFF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D5634-1ABF-49D6-95EA-BD33F9EDC6A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2296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0AF9D6-95EC-4303-940A-602A370ED4A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3185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6FFB07-39B8-4440-B9C4-EB01EA55D2D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4074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A36087-5CC6-453E-B83B-C92FCECAF2F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4963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2DFD48-FC9C-4FA0-966A-DA49386FCE3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5852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83DD60-2E80-4A92-8AB8-C2B64540FF4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86741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379B87-7B79-4672-B80A-43E2A87174F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7630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2367F7-7C62-46EC-85D7-70F84C78F71D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9408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32F0E9-6300-4476-80A2-D98718B313A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92075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DBFFD4-CAB1-4B2E-B11A-6CC77FA27F8F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92964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EFDA8E-89C4-4A74-8202-799A886408DF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95504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60325A-958A-4AA3-A581-BECE7C3DBF87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6393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2B9CA3-0A77-4DED-9BC6-C84929CE2205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7282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E99C76-FCCB-4E52-BB9E-32CF8B495BA4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99060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0C5C7B-9788-4164-AB22-7AC2A66423FF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99949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2BC87-3922-4EE8-B039-D8D03AD9308D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101727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3A5DA0-1470-4826-8AE1-C98C5DC4207C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102616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A0DEA4-E43F-4649-8CA7-A4C4601A3800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103505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3744B9-203F-4CAE-A49B-F436862B10E9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104394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298D88-C280-4511-BDE1-A8E963882565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05283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B5C6715-118E-4849-B89A-F354DA5222BD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106172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1D0A05-119D-4EB3-AC9B-AAECBB6F7DC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10706100" y="1739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9B1DB3-E93E-4C0D-AC24-AAA5C8A3C7DB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8229600" y="1828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580B33-97F6-4F71-B981-2FCC4B782E98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8763000" y="1828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FCFCC0-A2C7-4F25-A49D-7FE303F4B549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9029700" y="1828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F10B128-15C1-4F52-8CD2-D49D29152FA2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9296400" y="1828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41FCC1-19AC-436E-B971-9EEDD3B6401F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385300" y="1828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5D6488-336C-4437-AC6E-82538CE8FA21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9474200" y="1828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FDDD7C3-AADC-4472-80CA-0B69A362E7F2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9639300" y="1828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1720A3-F921-4BE7-972A-F00DD9F4D8CF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9994900" y="1828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938EB8-87DE-4452-A7D5-281A38423893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10172700" y="1828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82A7FB-9F8C-4E2C-99A0-1E8BA9BBD20E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0706100" y="1828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67BAB4-D70B-4E6F-B79A-E3DFC650A1CF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82296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393C0B3-F4DA-4A38-B027-BC752FE2AAEC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84074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93FD853-01CA-40F5-AEFE-3399395AD262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84963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1B98DE-F5E6-4B8A-937C-12ACCC0CBE0B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85852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95851B-2ED6-4DE2-A683-AA73D96D6355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87630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4F8D931-A5CF-4DE8-A3B3-46BA6F9A8E36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89408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B15A9DB-AA1D-4680-9E54-21094BF8A2C6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91186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8B5E5DB-82CF-41C2-B1DE-8B3684A22398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94742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05613F-A577-462F-BC63-147D44FA7DF0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95504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3C88B5-55C6-4641-A213-1D7258615442}"/>
              </a:ext>
            </a:extLst>
          </p:cNvPr>
          <p:cNvSpPr/>
          <p:nvPr>
            <p:custDataLst>
              <p:tags r:id="rId47"/>
            </p:custDataLst>
          </p:nvPr>
        </p:nvSpPr>
        <p:spPr>
          <a:xfrm>
            <a:off x="96393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346DD81-7D41-4D9A-86E1-E96162E88E34}"/>
              </a:ext>
            </a:extLst>
          </p:cNvPr>
          <p:cNvSpPr/>
          <p:nvPr>
            <p:custDataLst>
              <p:tags r:id="rId48"/>
            </p:custDataLst>
          </p:nvPr>
        </p:nvSpPr>
        <p:spPr>
          <a:xfrm>
            <a:off x="97282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74C8D12-68E7-42D8-BCE1-BD855F2170A8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98171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31DD2E8-D4E2-4AD2-AA02-9169C9F108C0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>
            <a:off x="101727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C87259C-0A2A-4691-B0D2-A9113CABA1E4}"/>
              </a:ext>
            </a:extLst>
          </p:cNvPr>
          <p:cNvSpPr/>
          <p:nvPr>
            <p:custDataLst>
              <p:tags r:id="rId51"/>
            </p:custDataLst>
          </p:nvPr>
        </p:nvSpPr>
        <p:spPr>
          <a:xfrm>
            <a:off x="103505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4B857D6-2249-42EC-8627-3C860E38ECD0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104394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CC6C300-9BED-45C1-90CF-C06B013AE636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>
            <a:off x="105283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EA1BBF5-9DA2-42E1-81D2-2978340DDC3E}"/>
              </a:ext>
            </a:extLst>
          </p:cNvPr>
          <p:cNvSpPr/>
          <p:nvPr>
            <p:custDataLst>
              <p:tags r:id="rId54"/>
            </p:custDataLst>
          </p:nvPr>
        </p:nvSpPr>
        <p:spPr>
          <a:xfrm>
            <a:off x="10706100" y="191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D833B87-4CC3-4118-AFCA-751C52DB39D8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8229600" y="1993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089F07B-A1F1-4C12-AE79-4D68D434421F}"/>
              </a:ext>
            </a:extLst>
          </p:cNvPr>
          <p:cNvSpPr/>
          <p:nvPr>
            <p:custDataLst>
              <p:tags r:id="rId56"/>
            </p:custDataLst>
          </p:nvPr>
        </p:nvSpPr>
        <p:spPr>
          <a:xfrm>
            <a:off x="8407400" y="1993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91464B8-FA91-46DD-9483-3650ADDCB155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8496300" y="1993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CCCA34A-B0B4-47C9-A35F-DC519525BA19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8585200" y="1993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D5D61F4-4B87-4865-9D85-EE8C5A2E192E}"/>
              </a:ext>
            </a:extLst>
          </p:cNvPr>
          <p:cNvSpPr/>
          <p:nvPr>
            <p:custDataLst>
              <p:tags r:id="rId59"/>
            </p:custDataLst>
          </p:nvPr>
        </p:nvSpPr>
        <p:spPr>
          <a:xfrm>
            <a:off x="8763000" y="1993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B7FCFB2-5D01-4700-8503-F1A3CBB333AD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9118600" y="1993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87CA05B-F4DA-4406-9AF2-A63A7C406F2F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9474200" y="1993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2F6A3D0-37C3-4C2C-A36A-80DE7540DE55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9728200" y="1993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1FE9603-51F8-48B3-8D3B-5DF0A3592C1D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9906000" y="1993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688" name="Rectangle 2687">
            <a:extLst>
              <a:ext uri="{FF2B5EF4-FFF2-40B4-BE49-F238E27FC236}">
                <a16:creationId xmlns:a16="http://schemas.microsoft.com/office/drawing/2014/main" id="{2DAF9648-7A55-42CC-80A9-259F281690FD}"/>
              </a:ext>
            </a:extLst>
          </p:cNvPr>
          <p:cNvSpPr/>
          <p:nvPr>
            <p:custDataLst>
              <p:tags r:id="rId64"/>
            </p:custDataLst>
          </p:nvPr>
        </p:nvSpPr>
        <p:spPr>
          <a:xfrm>
            <a:off x="10172700" y="1993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689" name="Rectangle 2688">
            <a:extLst>
              <a:ext uri="{FF2B5EF4-FFF2-40B4-BE49-F238E27FC236}">
                <a16:creationId xmlns:a16="http://schemas.microsoft.com/office/drawing/2014/main" id="{F43744DC-C08E-463A-A44A-FC2A274BE5D4}"/>
              </a:ext>
            </a:extLst>
          </p:cNvPr>
          <p:cNvSpPr/>
          <p:nvPr>
            <p:custDataLst>
              <p:tags r:id="rId65"/>
            </p:custDataLst>
          </p:nvPr>
        </p:nvSpPr>
        <p:spPr>
          <a:xfrm>
            <a:off x="10350500" y="1993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366" name="Rectangle 2365">
            <a:extLst>
              <a:ext uri="{FF2B5EF4-FFF2-40B4-BE49-F238E27FC236}">
                <a16:creationId xmlns:a16="http://schemas.microsoft.com/office/drawing/2014/main" id="{06785FC8-AE75-4103-901A-49A8503E6C42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>
            <a:off x="10439400" y="1993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2367" name="Rectangle 2366">
            <a:extLst>
              <a:ext uri="{FF2B5EF4-FFF2-40B4-BE49-F238E27FC236}">
                <a16:creationId xmlns:a16="http://schemas.microsoft.com/office/drawing/2014/main" id="{362A099D-26AF-4C8C-9713-BD8AD1D8719F}"/>
              </a:ext>
            </a:extLst>
          </p:cNvPr>
          <p:cNvSpPr/>
          <p:nvPr>
            <p:custDataLst>
              <p:tags r:id="rId67"/>
            </p:custDataLst>
          </p:nvPr>
        </p:nvSpPr>
        <p:spPr>
          <a:xfrm>
            <a:off x="10528300" y="1993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20" name="Rectangle 1919">
            <a:extLst>
              <a:ext uri="{FF2B5EF4-FFF2-40B4-BE49-F238E27FC236}">
                <a16:creationId xmlns:a16="http://schemas.microsoft.com/office/drawing/2014/main" id="{765D0929-8529-4B02-844B-0F7AEF2D2E1C}"/>
              </a:ext>
            </a:extLst>
          </p:cNvPr>
          <p:cNvSpPr/>
          <p:nvPr>
            <p:custDataLst>
              <p:tags r:id="rId68"/>
            </p:custDataLst>
          </p:nvPr>
        </p:nvSpPr>
        <p:spPr>
          <a:xfrm>
            <a:off x="10706100" y="1993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21" name="Rectangle 1920">
            <a:extLst>
              <a:ext uri="{FF2B5EF4-FFF2-40B4-BE49-F238E27FC236}">
                <a16:creationId xmlns:a16="http://schemas.microsoft.com/office/drawing/2014/main" id="{C65F6BED-9982-4DA9-A457-093015D7BC1D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>
            <a:off x="82296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22" name="Rectangle 1921">
            <a:extLst>
              <a:ext uri="{FF2B5EF4-FFF2-40B4-BE49-F238E27FC236}">
                <a16:creationId xmlns:a16="http://schemas.microsoft.com/office/drawing/2014/main" id="{8EBF3114-E525-4F56-A8AD-59E59B4A9A56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84074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23" name="Rectangle 1922">
            <a:extLst>
              <a:ext uri="{FF2B5EF4-FFF2-40B4-BE49-F238E27FC236}">
                <a16:creationId xmlns:a16="http://schemas.microsoft.com/office/drawing/2014/main" id="{06C149D1-C6A8-4397-A899-0D503F34C0E9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84963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24" name="Rectangle 1923">
            <a:extLst>
              <a:ext uri="{FF2B5EF4-FFF2-40B4-BE49-F238E27FC236}">
                <a16:creationId xmlns:a16="http://schemas.microsoft.com/office/drawing/2014/main" id="{696CCA41-D4FC-4002-B83A-925ED0EAFDB6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85852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25" name="Rectangle 1924">
            <a:extLst>
              <a:ext uri="{FF2B5EF4-FFF2-40B4-BE49-F238E27FC236}">
                <a16:creationId xmlns:a16="http://schemas.microsoft.com/office/drawing/2014/main" id="{8E4A105C-0E53-4343-A48B-219C61B4B1C6}"/>
              </a:ext>
            </a:extLst>
          </p:cNvPr>
          <p:cNvSpPr/>
          <p:nvPr>
            <p:custDataLst>
              <p:tags r:id="rId73"/>
            </p:custDataLst>
          </p:nvPr>
        </p:nvSpPr>
        <p:spPr>
          <a:xfrm>
            <a:off x="87630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26" name="Rectangle 1925">
            <a:extLst>
              <a:ext uri="{FF2B5EF4-FFF2-40B4-BE49-F238E27FC236}">
                <a16:creationId xmlns:a16="http://schemas.microsoft.com/office/drawing/2014/main" id="{CE068D5F-D9B0-40C2-ABC9-357C51DA623B}"/>
              </a:ext>
            </a:extLst>
          </p:cNvPr>
          <p:cNvSpPr/>
          <p:nvPr>
            <p:custDataLst>
              <p:tags r:id="rId74"/>
            </p:custDataLst>
          </p:nvPr>
        </p:nvSpPr>
        <p:spPr>
          <a:xfrm>
            <a:off x="90297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27" name="Rectangle 1926">
            <a:extLst>
              <a:ext uri="{FF2B5EF4-FFF2-40B4-BE49-F238E27FC236}">
                <a16:creationId xmlns:a16="http://schemas.microsoft.com/office/drawing/2014/main" id="{7B5AE71A-CE99-4D4F-A4FE-BF87261F385D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91186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28" name="Rectangle 1927">
            <a:extLst>
              <a:ext uri="{FF2B5EF4-FFF2-40B4-BE49-F238E27FC236}">
                <a16:creationId xmlns:a16="http://schemas.microsoft.com/office/drawing/2014/main" id="{648E069E-D6A6-4D5A-BFF4-153B64A108A9}"/>
              </a:ext>
            </a:extLst>
          </p:cNvPr>
          <p:cNvSpPr/>
          <p:nvPr>
            <p:custDataLst>
              <p:tags r:id="rId76"/>
            </p:custDataLst>
          </p:nvPr>
        </p:nvSpPr>
        <p:spPr>
          <a:xfrm>
            <a:off x="92075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29" name="Rectangle 1928">
            <a:extLst>
              <a:ext uri="{FF2B5EF4-FFF2-40B4-BE49-F238E27FC236}">
                <a16:creationId xmlns:a16="http://schemas.microsoft.com/office/drawing/2014/main" id="{AD779636-D5AC-4A61-AE86-A54DB006DE14}"/>
              </a:ext>
            </a:extLst>
          </p:cNvPr>
          <p:cNvSpPr/>
          <p:nvPr>
            <p:custDataLst>
              <p:tags r:id="rId77"/>
            </p:custDataLst>
          </p:nvPr>
        </p:nvSpPr>
        <p:spPr>
          <a:xfrm>
            <a:off x="93853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30" name="Rectangle 1929">
            <a:extLst>
              <a:ext uri="{FF2B5EF4-FFF2-40B4-BE49-F238E27FC236}">
                <a16:creationId xmlns:a16="http://schemas.microsoft.com/office/drawing/2014/main" id="{F6B5AACC-5D19-4A43-85A1-C2DDFE7A56B0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94742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31" name="Rectangle 1930">
            <a:extLst>
              <a:ext uri="{FF2B5EF4-FFF2-40B4-BE49-F238E27FC236}">
                <a16:creationId xmlns:a16="http://schemas.microsoft.com/office/drawing/2014/main" id="{F90384BC-AAEE-4C16-8A7E-72FF677AA2C2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95504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32" name="Rectangle 1931">
            <a:extLst>
              <a:ext uri="{FF2B5EF4-FFF2-40B4-BE49-F238E27FC236}">
                <a16:creationId xmlns:a16="http://schemas.microsoft.com/office/drawing/2014/main" id="{5A451998-E446-487C-AAC3-2EAFF52D415A}"/>
              </a:ext>
            </a:extLst>
          </p:cNvPr>
          <p:cNvSpPr/>
          <p:nvPr>
            <p:custDataLst>
              <p:tags r:id="rId80"/>
            </p:custDataLst>
          </p:nvPr>
        </p:nvSpPr>
        <p:spPr>
          <a:xfrm>
            <a:off x="97282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33" name="Rectangle 1932">
            <a:extLst>
              <a:ext uri="{FF2B5EF4-FFF2-40B4-BE49-F238E27FC236}">
                <a16:creationId xmlns:a16="http://schemas.microsoft.com/office/drawing/2014/main" id="{A447C122-A197-4517-9A62-686059361D02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98171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34" name="Rectangle 1933">
            <a:extLst>
              <a:ext uri="{FF2B5EF4-FFF2-40B4-BE49-F238E27FC236}">
                <a16:creationId xmlns:a16="http://schemas.microsoft.com/office/drawing/2014/main" id="{18A3080A-E059-45B1-A6E1-3C4CF15E1EEA}"/>
              </a:ext>
            </a:extLst>
          </p:cNvPr>
          <p:cNvSpPr/>
          <p:nvPr>
            <p:custDataLst>
              <p:tags r:id="rId82"/>
            </p:custDataLst>
          </p:nvPr>
        </p:nvSpPr>
        <p:spPr>
          <a:xfrm>
            <a:off x="99949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35" name="Rectangle 1934">
            <a:extLst>
              <a:ext uri="{FF2B5EF4-FFF2-40B4-BE49-F238E27FC236}">
                <a16:creationId xmlns:a16="http://schemas.microsoft.com/office/drawing/2014/main" id="{84FE4BA4-6B3E-4641-A636-583B111C89A1}"/>
              </a:ext>
            </a:extLst>
          </p:cNvPr>
          <p:cNvSpPr/>
          <p:nvPr>
            <p:custDataLst>
              <p:tags r:id="rId83"/>
            </p:custDataLst>
          </p:nvPr>
        </p:nvSpPr>
        <p:spPr>
          <a:xfrm>
            <a:off x="101727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36" name="Rectangle 1935">
            <a:extLst>
              <a:ext uri="{FF2B5EF4-FFF2-40B4-BE49-F238E27FC236}">
                <a16:creationId xmlns:a16="http://schemas.microsoft.com/office/drawing/2014/main" id="{7F7BAC67-8261-4F54-AE07-8D8DE124899C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103505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37" name="Rectangle 1936">
            <a:extLst>
              <a:ext uri="{FF2B5EF4-FFF2-40B4-BE49-F238E27FC236}">
                <a16:creationId xmlns:a16="http://schemas.microsoft.com/office/drawing/2014/main" id="{9767858F-6335-4FD2-ABF3-AFF487F9060D}"/>
              </a:ext>
            </a:extLst>
          </p:cNvPr>
          <p:cNvSpPr/>
          <p:nvPr>
            <p:custDataLst>
              <p:tags r:id="rId85"/>
            </p:custDataLst>
          </p:nvPr>
        </p:nvSpPr>
        <p:spPr>
          <a:xfrm>
            <a:off x="104394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38" name="Rectangle 1937">
            <a:extLst>
              <a:ext uri="{FF2B5EF4-FFF2-40B4-BE49-F238E27FC236}">
                <a16:creationId xmlns:a16="http://schemas.microsoft.com/office/drawing/2014/main" id="{F88FC367-D466-4B6A-9B5F-F7A1C877528D}"/>
              </a:ext>
            </a:extLst>
          </p:cNvPr>
          <p:cNvSpPr/>
          <p:nvPr>
            <p:custDataLst>
              <p:tags r:id="rId86"/>
            </p:custDataLst>
          </p:nvPr>
        </p:nvSpPr>
        <p:spPr>
          <a:xfrm>
            <a:off x="105283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39" name="Rectangle 1938">
            <a:extLst>
              <a:ext uri="{FF2B5EF4-FFF2-40B4-BE49-F238E27FC236}">
                <a16:creationId xmlns:a16="http://schemas.microsoft.com/office/drawing/2014/main" id="{1C4BCF6A-EC8B-47AA-A68A-26BDD284D4C1}"/>
              </a:ext>
            </a:extLst>
          </p:cNvPr>
          <p:cNvSpPr/>
          <p:nvPr>
            <p:custDataLst>
              <p:tags r:id="rId87"/>
            </p:custDataLst>
          </p:nvPr>
        </p:nvSpPr>
        <p:spPr>
          <a:xfrm>
            <a:off x="10706100" y="2082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40" name="Rectangle 1939">
            <a:extLst>
              <a:ext uri="{FF2B5EF4-FFF2-40B4-BE49-F238E27FC236}">
                <a16:creationId xmlns:a16="http://schemas.microsoft.com/office/drawing/2014/main" id="{092F943C-2926-41BB-859B-EC8B55F95C68}"/>
              </a:ext>
            </a:extLst>
          </p:cNvPr>
          <p:cNvSpPr/>
          <p:nvPr>
            <p:custDataLst>
              <p:tags r:id="rId88"/>
            </p:custDataLst>
          </p:nvPr>
        </p:nvSpPr>
        <p:spPr>
          <a:xfrm>
            <a:off x="8229600" y="217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41" name="Rectangle 1940">
            <a:extLst>
              <a:ext uri="{FF2B5EF4-FFF2-40B4-BE49-F238E27FC236}">
                <a16:creationId xmlns:a16="http://schemas.microsoft.com/office/drawing/2014/main" id="{E8B73785-E602-446D-BA69-586661079541}"/>
              </a:ext>
            </a:extLst>
          </p:cNvPr>
          <p:cNvSpPr/>
          <p:nvPr>
            <p:custDataLst>
              <p:tags r:id="rId89"/>
            </p:custDataLst>
          </p:nvPr>
        </p:nvSpPr>
        <p:spPr>
          <a:xfrm>
            <a:off x="8763000" y="217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42" name="Rectangle 1941">
            <a:extLst>
              <a:ext uri="{FF2B5EF4-FFF2-40B4-BE49-F238E27FC236}">
                <a16:creationId xmlns:a16="http://schemas.microsoft.com/office/drawing/2014/main" id="{A3D47BCF-D5C1-4627-A712-FC5A001C5609}"/>
              </a:ext>
            </a:extLst>
          </p:cNvPr>
          <p:cNvSpPr/>
          <p:nvPr>
            <p:custDataLst>
              <p:tags r:id="rId90"/>
            </p:custDataLst>
          </p:nvPr>
        </p:nvSpPr>
        <p:spPr>
          <a:xfrm>
            <a:off x="8940800" y="217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43" name="Rectangle 1942">
            <a:extLst>
              <a:ext uri="{FF2B5EF4-FFF2-40B4-BE49-F238E27FC236}">
                <a16:creationId xmlns:a16="http://schemas.microsoft.com/office/drawing/2014/main" id="{F0733F3E-1A93-49B4-954A-B233ACA18536}"/>
              </a:ext>
            </a:extLst>
          </p:cNvPr>
          <p:cNvSpPr/>
          <p:nvPr>
            <p:custDataLst>
              <p:tags r:id="rId91"/>
            </p:custDataLst>
          </p:nvPr>
        </p:nvSpPr>
        <p:spPr>
          <a:xfrm>
            <a:off x="9029700" y="217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44" name="Rectangle 1943">
            <a:extLst>
              <a:ext uri="{FF2B5EF4-FFF2-40B4-BE49-F238E27FC236}">
                <a16:creationId xmlns:a16="http://schemas.microsoft.com/office/drawing/2014/main" id="{C6DF2807-5C5E-4582-BEAD-8362D3B0D943}"/>
              </a:ext>
            </a:extLst>
          </p:cNvPr>
          <p:cNvSpPr/>
          <p:nvPr>
            <p:custDataLst>
              <p:tags r:id="rId92"/>
            </p:custDataLst>
          </p:nvPr>
        </p:nvSpPr>
        <p:spPr>
          <a:xfrm>
            <a:off x="9118600" y="217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45" name="Rectangle 1944">
            <a:extLst>
              <a:ext uri="{FF2B5EF4-FFF2-40B4-BE49-F238E27FC236}">
                <a16:creationId xmlns:a16="http://schemas.microsoft.com/office/drawing/2014/main" id="{574A881F-2C13-484B-B7A5-690366B928E6}"/>
              </a:ext>
            </a:extLst>
          </p:cNvPr>
          <p:cNvSpPr/>
          <p:nvPr>
            <p:custDataLst>
              <p:tags r:id="rId93"/>
            </p:custDataLst>
          </p:nvPr>
        </p:nvSpPr>
        <p:spPr>
          <a:xfrm>
            <a:off x="9207500" y="217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46" name="Rectangle 1945">
            <a:extLst>
              <a:ext uri="{FF2B5EF4-FFF2-40B4-BE49-F238E27FC236}">
                <a16:creationId xmlns:a16="http://schemas.microsoft.com/office/drawing/2014/main" id="{9F47A2CA-6529-41CA-81B7-D7D755042D4D}"/>
              </a:ext>
            </a:extLst>
          </p:cNvPr>
          <p:cNvSpPr/>
          <p:nvPr>
            <p:custDataLst>
              <p:tags r:id="rId94"/>
            </p:custDataLst>
          </p:nvPr>
        </p:nvSpPr>
        <p:spPr>
          <a:xfrm>
            <a:off x="9550400" y="217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47" name="Rectangle 1946">
            <a:extLst>
              <a:ext uri="{FF2B5EF4-FFF2-40B4-BE49-F238E27FC236}">
                <a16:creationId xmlns:a16="http://schemas.microsoft.com/office/drawing/2014/main" id="{1C274BF2-0ED5-40EA-80DA-99E7940173C9}"/>
              </a:ext>
            </a:extLst>
          </p:cNvPr>
          <p:cNvSpPr/>
          <p:nvPr>
            <p:custDataLst>
              <p:tags r:id="rId95"/>
            </p:custDataLst>
          </p:nvPr>
        </p:nvSpPr>
        <p:spPr>
          <a:xfrm>
            <a:off x="9817100" y="217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48" name="Rectangle 1947">
            <a:extLst>
              <a:ext uri="{FF2B5EF4-FFF2-40B4-BE49-F238E27FC236}">
                <a16:creationId xmlns:a16="http://schemas.microsoft.com/office/drawing/2014/main" id="{25DB4B10-E119-4395-9AF6-0C30721959FE}"/>
              </a:ext>
            </a:extLst>
          </p:cNvPr>
          <p:cNvSpPr/>
          <p:nvPr>
            <p:custDataLst>
              <p:tags r:id="rId96"/>
            </p:custDataLst>
          </p:nvPr>
        </p:nvSpPr>
        <p:spPr>
          <a:xfrm>
            <a:off x="9994900" y="217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49" name="Rectangle 1948">
            <a:extLst>
              <a:ext uri="{FF2B5EF4-FFF2-40B4-BE49-F238E27FC236}">
                <a16:creationId xmlns:a16="http://schemas.microsoft.com/office/drawing/2014/main" id="{2E561658-A9EB-418F-B260-17DC378B2D69}"/>
              </a:ext>
            </a:extLst>
          </p:cNvPr>
          <p:cNvSpPr/>
          <p:nvPr>
            <p:custDataLst>
              <p:tags r:id="rId97"/>
            </p:custDataLst>
          </p:nvPr>
        </p:nvSpPr>
        <p:spPr>
          <a:xfrm>
            <a:off x="10172700" y="217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50" name="Rectangle 1949">
            <a:extLst>
              <a:ext uri="{FF2B5EF4-FFF2-40B4-BE49-F238E27FC236}">
                <a16:creationId xmlns:a16="http://schemas.microsoft.com/office/drawing/2014/main" id="{45A6CD2C-655E-44BF-95AB-E3714F53B855}"/>
              </a:ext>
            </a:extLst>
          </p:cNvPr>
          <p:cNvSpPr/>
          <p:nvPr>
            <p:custDataLst>
              <p:tags r:id="rId98"/>
            </p:custDataLst>
          </p:nvPr>
        </p:nvSpPr>
        <p:spPr>
          <a:xfrm>
            <a:off x="10706100" y="217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951" name="Rectangle 1950">
            <a:extLst>
              <a:ext uri="{FF2B5EF4-FFF2-40B4-BE49-F238E27FC236}">
                <a16:creationId xmlns:a16="http://schemas.microsoft.com/office/drawing/2014/main" id="{43EBCEC3-C54E-40A0-BDE8-E6507312821B}"/>
              </a:ext>
            </a:extLst>
          </p:cNvPr>
          <p:cNvSpPr/>
          <p:nvPr>
            <p:custDataLst>
              <p:tags r:id="rId99"/>
            </p:custDataLst>
          </p:nvPr>
        </p:nvSpPr>
        <p:spPr>
          <a:xfrm>
            <a:off x="82296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10" name="Rectangle 3009">
            <a:extLst>
              <a:ext uri="{FF2B5EF4-FFF2-40B4-BE49-F238E27FC236}">
                <a16:creationId xmlns:a16="http://schemas.microsoft.com/office/drawing/2014/main" id="{43CEE7FB-F018-472C-B4AB-9146A13779BB}"/>
              </a:ext>
            </a:extLst>
          </p:cNvPr>
          <p:cNvSpPr/>
          <p:nvPr>
            <p:custDataLst>
              <p:tags r:id="rId100"/>
            </p:custDataLst>
          </p:nvPr>
        </p:nvSpPr>
        <p:spPr>
          <a:xfrm>
            <a:off x="83185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11" name="Rectangle 3010">
            <a:extLst>
              <a:ext uri="{FF2B5EF4-FFF2-40B4-BE49-F238E27FC236}">
                <a16:creationId xmlns:a16="http://schemas.microsoft.com/office/drawing/2014/main" id="{0490C7A2-8D48-4F9C-A0C3-AFC498409395}"/>
              </a:ext>
            </a:extLst>
          </p:cNvPr>
          <p:cNvSpPr/>
          <p:nvPr>
            <p:custDataLst>
              <p:tags r:id="rId101"/>
            </p:custDataLst>
          </p:nvPr>
        </p:nvSpPr>
        <p:spPr>
          <a:xfrm>
            <a:off x="84074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12" name="Rectangle 3011">
            <a:extLst>
              <a:ext uri="{FF2B5EF4-FFF2-40B4-BE49-F238E27FC236}">
                <a16:creationId xmlns:a16="http://schemas.microsoft.com/office/drawing/2014/main" id="{3010BBFE-8300-4A66-95E0-43C2AE79573C}"/>
              </a:ext>
            </a:extLst>
          </p:cNvPr>
          <p:cNvSpPr/>
          <p:nvPr>
            <p:custDataLst>
              <p:tags r:id="rId102"/>
            </p:custDataLst>
          </p:nvPr>
        </p:nvSpPr>
        <p:spPr>
          <a:xfrm>
            <a:off x="84963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13" name="Rectangle 3012">
            <a:extLst>
              <a:ext uri="{FF2B5EF4-FFF2-40B4-BE49-F238E27FC236}">
                <a16:creationId xmlns:a16="http://schemas.microsoft.com/office/drawing/2014/main" id="{3EE6A561-EEEE-45B9-BDC9-ED1845F574F0}"/>
              </a:ext>
            </a:extLst>
          </p:cNvPr>
          <p:cNvSpPr/>
          <p:nvPr>
            <p:custDataLst>
              <p:tags r:id="rId103"/>
            </p:custDataLst>
          </p:nvPr>
        </p:nvSpPr>
        <p:spPr>
          <a:xfrm>
            <a:off x="85852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14" name="Rectangle 3013">
            <a:extLst>
              <a:ext uri="{FF2B5EF4-FFF2-40B4-BE49-F238E27FC236}">
                <a16:creationId xmlns:a16="http://schemas.microsoft.com/office/drawing/2014/main" id="{37C4300F-94DE-4175-AC1D-82FFFAA677F5}"/>
              </a:ext>
            </a:extLst>
          </p:cNvPr>
          <p:cNvSpPr/>
          <p:nvPr>
            <p:custDataLst>
              <p:tags r:id="rId104"/>
            </p:custDataLst>
          </p:nvPr>
        </p:nvSpPr>
        <p:spPr>
          <a:xfrm>
            <a:off x="86741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15" name="Rectangle 3014">
            <a:extLst>
              <a:ext uri="{FF2B5EF4-FFF2-40B4-BE49-F238E27FC236}">
                <a16:creationId xmlns:a16="http://schemas.microsoft.com/office/drawing/2014/main" id="{C8DF54C7-8410-4ABF-9CDE-1E992FE78B46}"/>
              </a:ext>
            </a:extLst>
          </p:cNvPr>
          <p:cNvSpPr/>
          <p:nvPr>
            <p:custDataLst>
              <p:tags r:id="rId105"/>
            </p:custDataLst>
          </p:nvPr>
        </p:nvSpPr>
        <p:spPr>
          <a:xfrm>
            <a:off x="87630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16" name="Rectangle 3015">
            <a:extLst>
              <a:ext uri="{FF2B5EF4-FFF2-40B4-BE49-F238E27FC236}">
                <a16:creationId xmlns:a16="http://schemas.microsoft.com/office/drawing/2014/main" id="{993075F9-5BA8-478F-87E7-DD9726AB0E67}"/>
              </a:ext>
            </a:extLst>
          </p:cNvPr>
          <p:cNvSpPr/>
          <p:nvPr>
            <p:custDataLst>
              <p:tags r:id="rId106"/>
            </p:custDataLst>
          </p:nvPr>
        </p:nvSpPr>
        <p:spPr>
          <a:xfrm>
            <a:off x="89408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17" name="Rectangle 3016">
            <a:extLst>
              <a:ext uri="{FF2B5EF4-FFF2-40B4-BE49-F238E27FC236}">
                <a16:creationId xmlns:a16="http://schemas.microsoft.com/office/drawing/2014/main" id="{D47D145C-5C9C-463D-8F82-066403BBEE70}"/>
              </a:ext>
            </a:extLst>
          </p:cNvPr>
          <p:cNvSpPr/>
          <p:nvPr>
            <p:custDataLst>
              <p:tags r:id="rId107"/>
            </p:custDataLst>
          </p:nvPr>
        </p:nvSpPr>
        <p:spPr>
          <a:xfrm>
            <a:off x="91186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18" name="Rectangle 3017">
            <a:extLst>
              <a:ext uri="{FF2B5EF4-FFF2-40B4-BE49-F238E27FC236}">
                <a16:creationId xmlns:a16="http://schemas.microsoft.com/office/drawing/2014/main" id="{0DBAFE14-5E3D-495A-9C07-73353DBB4A2F}"/>
              </a:ext>
            </a:extLst>
          </p:cNvPr>
          <p:cNvSpPr/>
          <p:nvPr>
            <p:custDataLst>
              <p:tags r:id="rId108"/>
            </p:custDataLst>
          </p:nvPr>
        </p:nvSpPr>
        <p:spPr>
          <a:xfrm>
            <a:off x="92964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19" name="Rectangle 3018">
            <a:extLst>
              <a:ext uri="{FF2B5EF4-FFF2-40B4-BE49-F238E27FC236}">
                <a16:creationId xmlns:a16="http://schemas.microsoft.com/office/drawing/2014/main" id="{95E827B8-72CB-45FD-8C46-E7698F09B81B}"/>
              </a:ext>
            </a:extLst>
          </p:cNvPr>
          <p:cNvSpPr/>
          <p:nvPr>
            <p:custDataLst>
              <p:tags r:id="rId109"/>
            </p:custDataLst>
          </p:nvPr>
        </p:nvSpPr>
        <p:spPr>
          <a:xfrm>
            <a:off x="94742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20" name="Rectangle 3019">
            <a:extLst>
              <a:ext uri="{FF2B5EF4-FFF2-40B4-BE49-F238E27FC236}">
                <a16:creationId xmlns:a16="http://schemas.microsoft.com/office/drawing/2014/main" id="{DE9E4AFD-C186-4813-B72C-C8D1A3121BF6}"/>
              </a:ext>
            </a:extLst>
          </p:cNvPr>
          <p:cNvSpPr/>
          <p:nvPr>
            <p:custDataLst>
              <p:tags r:id="rId110"/>
            </p:custDataLst>
          </p:nvPr>
        </p:nvSpPr>
        <p:spPr>
          <a:xfrm>
            <a:off x="96393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21" name="Rectangle 3020">
            <a:extLst>
              <a:ext uri="{FF2B5EF4-FFF2-40B4-BE49-F238E27FC236}">
                <a16:creationId xmlns:a16="http://schemas.microsoft.com/office/drawing/2014/main" id="{D31CAFD2-A3B4-4592-BD3C-E0AF63A85593}"/>
              </a:ext>
            </a:extLst>
          </p:cNvPr>
          <p:cNvSpPr/>
          <p:nvPr>
            <p:custDataLst>
              <p:tags r:id="rId111"/>
            </p:custDataLst>
          </p:nvPr>
        </p:nvSpPr>
        <p:spPr>
          <a:xfrm>
            <a:off x="98171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22" name="Rectangle 3021">
            <a:extLst>
              <a:ext uri="{FF2B5EF4-FFF2-40B4-BE49-F238E27FC236}">
                <a16:creationId xmlns:a16="http://schemas.microsoft.com/office/drawing/2014/main" id="{80870558-F100-4EFE-A51D-142D80D3FBA2}"/>
              </a:ext>
            </a:extLst>
          </p:cNvPr>
          <p:cNvSpPr/>
          <p:nvPr>
            <p:custDataLst>
              <p:tags r:id="rId112"/>
            </p:custDataLst>
          </p:nvPr>
        </p:nvSpPr>
        <p:spPr>
          <a:xfrm>
            <a:off x="99949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23" name="Rectangle 3022">
            <a:extLst>
              <a:ext uri="{FF2B5EF4-FFF2-40B4-BE49-F238E27FC236}">
                <a16:creationId xmlns:a16="http://schemas.microsoft.com/office/drawing/2014/main" id="{943BB661-9AC2-4C3A-B84A-C0FCE690E103}"/>
              </a:ext>
            </a:extLst>
          </p:cNvPr>
          <p:cNvSpPr/>
          <p:nvPr>
            <p:custDataLst>
              <p:tags r:id="rId113"/>
            </p:custDataLst>
          </p:nvPr>
        </p:nvSpPr>
        <p:spPr>
          <a:xfrm>
            <a:off x="101727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24" name="Rectangle 3023">
            <a:extLst>
              <a:ext uri="{FF2B5EF4-FFF2-40B4-BE49-F238E27FC236}">
                <a16:creationId xmlns:a16="http://schemas.microsoft.com/office/drawing/2014/main" id="{0504E172-E64D-4B28-9CA5-2EB2D5820DD5}"/>
              </a:ext>
            </a:extLst>
          </p:cNvPr>
          <p:cNvSpPr/>
          <p:nvPr>
            <p:custDataLst>
              <p:tags r:id="rId114"/>
            </p:custDataLst>
          </p:nvPr>
        </p:nvSpPr>
        <p:spPr>
          <a:xfrm>
            <a:off x="102616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25" name="Rectangle 3024">
            <a:extLst>
              <a:ext uri="{FF2B5EF4-FFF2-40B4-BE49-F238E27FC236}">
                <a16:creationId xmlns:a16="http://schemas.microsoft.com/office/drawing/2014/main" id="{E612AEDA-F0D5-49C3-817B-EA95F651946D}"/>
              </a:ext>
            </a:extLst>
          </p:cNvPr>
          <p:cNvSpPr/>
          <p:nvPr>
            <p:custDataLst>
              <p:tags r:id="rId115"/>
            </p:custDataLst>
          </p:nvPr>
        </p:nvSpPr>
        <p:spPr>
          <a:xfrm>
            <a:off x="103505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26" name="Rectangle 3025">
            <a:extLst>
              <a:ext uri="{FF2B5EF4-FFF2-40B4-BE49-F238E27FC236}">
                <a16:creationId xmlns:a16="http://schemas.microsoft.com/office/drawing/2014/main" id="{12F6E504-93E4-49F1-AAA3-F02CD6F583B7}"/>
              </a:ext>
            </a:extLst>
          </p:cNvPr>
          <p:cNvSpPr/>
          <p:nvPr>
            <p:custDataLst>
              <p:tags r:id="rId116"/>
            </p:custDataLst>
          </p:nvPr>
        </p:nvSpPr>
        <p:spPr>
          <a:xfrm>
            <a:off x="104394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27" name="Rectangle 3026">
            <a:extLst>
              <a:ext uri="{FF2B5EF4-FFF2-40B4-BE49-F238E27FC236}">
                <a16:creationId xmlns:a16="http://schemas.microsoft.com/office/drawing/2014/main" id="{2B76A9A7-CB41-4955-B7F8-18D596632B37}"/>
              </a:ext>
            </a:extLst>
          </p:cNvPr>
          <p:cNvSpPr/>
          <p:nvPr>
            <p:custDataLst>
              <p:tags r:id="rId117"/>
            </p:custDataLst>
          </p:nvPr>
        </p:nvSpPr>
        <p:spPr>
          <a:xfrm>
            <a:off x="105283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28" name="Rectangle 3027">
            <a:extLst>
              <a:ext uri="{FF2B5EF4-FFF2-40B4-BE49-F238E27FC236}">
                <a16:creationId xmlns:a16="http://schemas.microsoft.com/office/drawing/2014/main" id="{FB569683-BC97-4680-BB32-7621C8C695B2}"/>
              </a:ext>
            </a:extLst>
          </p:cNvPr>
          <p:cNvSpPr/>
          <p:nvPr>
            <p:custDataLst>
              <p:tags r:id="rId118"/>
            </p:custDataLst>
          </p:nvPr>
        </p:nvSpPr>
        <p:spPr>
          <a:xfrm>
            <a:off x="106172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29" name="Rectangle 3028">
            <a:extLst>
              <a:ext uri="{FF2B5EF4-FFF2-40B4-BE49-F238E27FC236}">
                <a16:creationId xmlns:a16="http://schemas.microsoft.com/office/drawing/2014/main" id="{3447D085-A258-4460-9313-30F8980BBDE4}"/>
              </a:ext>
            </a:extLst>
          </p:cNvPr>
          <p:cNvSpPr/>
          <p:nvPr>
            <p:custDataLst>
              <p:tags r:id="rId119"/>
            </p:custDataLst>
          </p:nvPr>
        </p:nvSpPr>
        <p:spPr>
          <a:xfrm>
            <a:off x="10706100" y="22479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30" name="Rectangle 3029">
            <a:extLst>
              <a:ext uri="{FF2B5EF4-FFF2-40B4-BE49-F238E27FC236}">
                <a16:creationId xmlns:a16="http://schemas.microsoft.com/office/drawing/2014/main" id="{C62F8059-D793-4AEB-BA61-4B4EF85BB16C}"/>
              </a:ext>
            </a:extLst>
          </p:cNvPr>
          <p:cNvSpPr/>
          <p:nvPr>
            <p:custDataLst>
              <p:tags r:id="rId120"/>
            </p:custDataLst>
          </p:nvPr>
        </p:nvSpPr>
        <p:spPr>
          <a:xfrm>
            <a:off x="9118600" y="2336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31" name="Rectangle 3030">
            <a:extLst>
              <a:ext uri="{FF2B5EF4-FFF2-40B4-BE49-F238E27FC236}">
                <a16:creationId xmlns:a16="http://schemas.microsoft.com/office/drawing/2014/main" id="{3843E865-6711-4AD6-833F-9E88103DD9E7}"/>
              </a:ext>
            </a:extLst>
          </p:cNvPr>
          <p:cNvSpPr/>
          <p:nvPr>
            <p:custDataLst>
              <p:tags r:id="rId121"/>
            </p:custDataLst>
          </p:nvPr>
        </p:nvSpPr>
        <p:spPr>
          <a:xfrm>
            <a:off x="9296400" y="2336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32" name="Rectangle 3031">
            <a:extLst>
              <a:ext uri="{FF2B5EF4-FFF2-40B4-BE49-F238E27FC236}">
                <a16:creationId xmlns:a16="http://schemas.microsoft.com/office/drawing/2014/main" id="{8C620261-177E-43D8-8F0B-139BCB8411E7}"/>
              </a:ext>
            </a:extLst>
          </p:cNvPr>
          <p:cNvSpPr/>
          <p:nvPr>
            <p:custDataLst>
              <p:tags r:id="rId122"/>
            </p:custDataLst>
          </p:nvPr>
        </p:nvSpPr>
        <p:spPr>
          <a:xfrm>
            <a:off x="9474200" y="2336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33" name="Rectangle 3032">
            <a:extLst>
              <a:ext uri="{FF2B5EF4-FFF2-40B4-BE49-F238E27FC236}">
                <a16:creationId xmlns:a16="http://schemas.microsoft.com/office/drawing/2014/main" id="{9D1879C7-7DCB-48EA-816C-1AE43B6AC904}"/>
              </a:ext>
            </a:extLst>
          </p:cNvPr>
          <p:cNvSpPr/>
          <p:nvPr>
            <p:custDataLst>
              <p:tags r:id="rId123"/>
            </p:custDataLst>
          </p:nvPr>
        </p:nvSpPr>
        <p:spPr>
          <a:xfrm>
            <a:off x="9550400" y="2336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34" name="Rectangle 3033">
            <a:extLst>
              <a:ext uri="{FF2B5EF4-FFF2-40B4-BE49-F238E27FC236}">
                <a16:creationId xmlns:a16="http://schemas.microsoft.com/office/drawing/2014/main" id="{B7CF17E5-5E68-4BA3-A85C-301359C7CE49}"/>
              </a:ext>
            </a:extLst>
          </p:cNvPr>
          <p:cNvSpPr/>
          <p:nvPr>
            <p:custDataLst>
              <p:tags r:id="rId124"/>
            </p:custDataLst>
          </p:nvPr>
        </p:nvSpPr>
        <p:spPr>
          <a:xfrm>
            <a:off x="9639300" y="2336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35" name="Rectangle 3034">
            <a:extLst>
              <a:ext uri="{FF2B5EF4-FFF2-40B4-BE49-F238E27FC236}">
                <a16:creationId xmlns:a16="http://schemas.microsoft.com/office/drawing/2014/main" id="{607E2BB7-405C-4924-B4FB-7CE686E62AB1}"/>
              </a:ext>
            </a:extLst>
          </p:cNvPr>
          <p:cNvSpPr/>
          <p:nvPr>
            <p:custDataLst>
              <p:tags r:id="rId125"/>
            </p:custDataLst>
          </p:nvPr>
        </p:nvSpPr>
        <p:spPr>
          <a:xfrm>
            <a:off x="9728200" y="2336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36" name="Rectangle 3035">
            <a:extLst>
              <a:ext uri="{FF2B5EF4-FFF2-40B4-BE49-F238E27FC236}">
                <a16:creationId xmlns:a16="http://schemas.microsoft.com/office/drawing/2014/main" id="{4E885B10-8A4B-4103-8900-F708EEB074C4}"/>
              </a:ext>
            </a:extLst>
          </p:cNvPr>
          <p:cNvSpPr/>
          <p:nvPr>
            <p:custDataLst>
              <p:tags r:id="rId126"/>
            </p:custDataLst>
          </p:nvPr>
        </p:nvSpPr>
        <p:spPr>
          <a:xfrm>
            <a:off x="9994900" y="2336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37" name="Rectangle 3036">
            <a:extLst>
              <a:ext uri="{FF2B5EF4-FFF2-40B4-BE49-F238E27FC236}">
                <a16:creationId xmlns:a16="http://schemas.microsoft.com/office/drawing/2014/main" id="{2B3AD071-E09F-495F-AE07-12D21D9FB789}"/>
              </a:ext>
            </a:extLst>
          </p:cNvPr>
          <p:cNvSpPr/>
          <p:nvPr>
            <p:custDataLst>
              <p:tags r:id="rId127"/>
            </p:custDataLst>
          </p:nvPr>
        </p:nvSpPr>
        <p:spPr>
          <a:xfrm>
            <a:off x="8229600" y="2425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38" name="Rectangle 3037">
            <a:extLst>
              <a:ext uri="{FF2B5EF4-FFF2-40B4-BE49-F238E27FC236}">
                <a16:creationId xmlns:a16="http://schemas.microsoft.com/office/drawing/2014/main" id="{987329F6-29BE-4CC4-BCBB-A2CC56BDCB49}"/>
              </a:ext>
            </a:extLst>
          </p:cNvPr>
          <p:cNvSpPr/>
          <p:nvPr>
            <p:custDataLst>
              <p:tags r:id="rId128"/>
            </p:custDataLst>
          </p:nvPr>
        </p:nvSpPr>
        <p:spPr>
          <a:xfrm>
            <a:off x="8407400" y="2425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39" name="Rectangle 3038">
            <a:extLst>
              <a:ext uri="{FF2B5EF4-FFF2-40B4-BE49-F238E27FC236}">
                <a16:creationId xmlns:a16="http://schemas.microsoft.com/office/drawing/2014/main" id="{4A9E0E86-16D3-48C5-94AE-31AC508DEA79}"/>
              </a:ext>
            </a:extLst>
          </p:cNvPr>
          <p:cNvSpPr/>
          <p:nvPr>
            <p:custDataLst>
              <p:tags r:id="rId129"/>
            </p:custDataLst>
          </p:nvPr>
        </p:nvSpPr>
        <p:spPr>
          <a:xfrm>
            <a:off x="8763000" y="2425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40" name="Rectangle 3039">
            <a:extLst>
              <a:ext uri="{FF2B5EF4-FFF2-40B4-BE49-F238E27FC236}">
                <a16:creationId xmlns:a16="http://schemas.microsoft.com/office/drawing/2014/main" id="{AC595E09-A41A-49DE-90ED-E7F05E271522}"/>
              </a:ext>
            </a:extLst>
          </p:cNvPr>
          <p:cNvSpPr/>
          <p:nvPr>
            <p:custDataLst>
              <p:tags r:id="rId130"/>
            </p:custDataLst>
          </p:nvPr>
        </p:nvSpPr>
        <p:spPr>
          <a:xfrm>
            <a:off x="8851900" y="2425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41" name="Rectangle 3040">
            <a:extLst>
              <a:ext uri="{FF2B5EF4-FFF2-40B4-BE49-F238E27FC236}">
                <a16:creationId xmlns:a16="http://schemas.microsoft.com/office/drawing/2014/main" id="{360BBCD5-2105-4CC9-863E-121B5F730EBB}"/>
              </a:ext>
            </a:extLst>
          </p:cNvPr>
          <p:cNvSpPr/>
          <p:nvPr>
            <p:custDataLst>
              <p:tags r:id="rId131"/>
            </p:custDataLst>
          </p:nvPr>
        </p:nvSpPr>
        <p:spPr>
          <a:xfrm>
            <a:off x="9029700" y="2425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42" name="Rectangle 3041">
            <a:extLst>
              <a:ext uri="{FF2B5EF4-FFF2-40B4-BE49-F238E27FC236}">
                <a16:creationId xmlns:a16="http://schemas.microsoft.com/office/drawing/2014/main" id="{335565BE-77DB-4C59-8662-8CBF97D5755F}"/>
              </a:ext>
            </a:extLst>
          </p:cNvPr>
          <p:cNvSpPr/>
          <p:nvPr>
            <p:custDataLst>
              <p:tags r:id="rId132"/>
            </p:custDataLst>
          </p:nvPr>
        </p:nvSpPr>
        <p:spPr>
          <a:xfrm>
            <a:off x="9118600" y="2425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43" name="Rectangle 3042">
            <a:extLst>
              <a:ext uri="{FF2B5EF4-FFF2-40B4-BE49-F238E27FC236}">
                <a16:creationId xmlns:a16="http://schemas.microsoft.com/office/drawing/2014/main" id="{C7A3E455-D7B9-49E3-9DD4-DAFFF01634A9}"/>
              </a:ext>
            </a:extLst>
          </p:cNvPr>
          <p:cNvSpPr/>
          <p:nvPr>
            <p:custDataLst>
              <p:tags r:id="rId133"/>
            </p:custDataLst>
          </p:nvPr>
        </p:nvSpPr>
        <p:spPr>
          <a:xfrm>
            <a:off x="9207500" y="2425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44" name="Rectangle 3043">
            <a:extLst>
              <a:ext uri="{FF2B5EF4-FFF2-40B4-BE49-F238E27FC236}">
                <a16:creationId xmlns:a16="http://schemas.microsoft.com/office/drawing/2014/main" id="{0FC77B6A-2EB5-4955-9466-E481A52CAFC6}"/>
              </a:ext>
            </a:extLst>
          </p:cNvPr>
          <p:cNvSpPr/>
          <p:nvPr>
            <p:custDataLst>
              <p:tags r:id="rId134"/>
            </p:custDataLst>
          </p:nvPr>
        </p:nvSpPr>
        <p:spPr>
          <a:xfrm>
            <a:off x="9296400" y="2425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45" name="Rectangle 3044">
            <a:extLst>
              <a:ext uri="{FF2B5EF4-FFF2-40B4-BE49-F238E27FC236}">
                <a16:creationId xmlns:a16="http://schemas.microsoft.com/office/drawing/2014/main" id="{7320420E-D82D-4B08-9B8D-C0596FE88042}"/>
              </a:ext>
            </a:extLst>
          </p:cNvPr>
          <p:cNvSpPr/>
          <p:nvPr>
            <p:custDataLst>
              <p:tags r:id="rId135"/>
            </p:custDataLst>
          </p:nvPr>
        </p:nvSpPr>
        <p:spPr>
          <a:xfrm>
            <a:off x="9385300" y="2425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46" name="Rectangle 3045">
            <a:extLst>
              <a:ext uri="{FF2B5EF4-FFF2-40B4-BE49-F238E27FC236}">
                <a16:creationId xmlns:a16="http://schemas.microsoft.com/office/drawing/2014/main" id="{6A573F0A-4195-4500-A902-4B31210BCC03}"/>
              </a:ext>
            </a:extLst>
          </p:cNvPr>
          <p:cNvSpPr/>
          <p:nvPr>
            <p:custDataLst>
              <p:tags r:id="rId136"/>
            </p:custDataLst>
          </p:nvPr>
        </p:nvSpPr>
        <p:spPr>
          <a:xfrm>
            <a:off x="9474200" y="2425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47" name="Rectangle 3046">
            <a:extLst>
              <a:ext uri="{FF2B5EF4-FFF2-40B4-BE49-F238E27FC236}">
                <a16:creationId xmlns:a16="http://schemas.microsoft.com/office/drawing/2014/main" id="{C6A9288A-4E34-45F0-BB51-E0521ECDBC68}"/>
              </a:ext>
            </a:extLst>
          </p:cNvPr>
          <p:cNvSpPr/>
          <p:nvPr>
            <p:custDataLst>
              <p:tags r:id="rId137"/>
            </p:custDataLst>
          </p:nvPr>
        </p:nvSpPr>
        <p:spPr>
          <a:xfrm>
            <a:off x="9728200" y="2425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48" name="Rectangle 3047">
            <a:extLst>
              <a:ext uri="{FF2B5EF4-FFF2-40B4-BE49-F238E27FC236}">
                <a16:creationId xmlns:a16="http://schemas.microsoft.com/office/drawing/2014/main" id="{8A9B88CE-1866-4B4C-B751-ADC012727AF4}"/>
              </a:ext>
            </a:extLst>
          </p:cNvPr>
          <p:cNvSpPr/>
          <p:nvPr>
            <p:custDataLst>
              <p:tags r:id="rId138"/>
            </p:custDataLst>
          </p:nvPr>
        </p:nvSpPr>
        <p:spPr>
          <a:xfrm>
            <a:off x="9817100" y="2425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49" name="Rectangle 3048">
            <a:extLst>
              <a:ext uri="{FF2B5EF4-FFF2-40B4-BE49-F238E27FC236}">
                <a16:creationId xmlns:a16="http://schemas.microsoft.com/office/drawing/2014/main" id="{DADB74F0-2097-451A-B074-DCB9243145B0}"/>
              </a:ext>
            </a:extLst>
          </p:cNvPr>
          <p:cNvSpPr/>
          <p:nvPr>
            <p:custDataLst>
              <p:tags r:id="rId139"/>
            </p:custDataLst>
          </p:nvPr>
        </p:nvSpPr>
        <p:spPr>
          <a:xfrm>
            <a:off x="9994900" y="2425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50" name="Rectangle 3049">
            <a:extLst>
              <a:ext uri="{FF2B5EF4-FFF2-40B4-BE49-F238E27FC236}">
                <a16:creationId xmlns:a16="http://schemas.microsoft.com/office/drawing/2014/main" id="{8B9EF0DD-D41E-4424-9E95-3F64F51F6C62}"/>
              </a:ext>
            </a:extLst>
          </p:cNvPr>
          <p:cNvSpPr/>
          <p:nvPr>
            <p:custDataLst>
              <p:tags r:id="rId140"/>
            </p:custDataLst>
          </p:nvPr>
        </p:nvSpPr>
        <p:spPr>
          <a:xfrm>
            <a:off x="10261600" y="2425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51" name="Rectangle 3050">
            <a:extLst>
              <a:ext uri="{FF2B5EF4-FFF2-40B4-BE49-F238E27FC236}">
                <a16:creationId xmlns:a16="http://schemas.microsoft.com/office/drawing/2014/main" id="{74FCDCB6-D952-4ED5-AF0E-645122FF5DBD}"/>
              </a:ext>
            </a:extLst>
          </p:cNvPr>
          <p:cNvSpPr/>
          <p:nvPr>
            <p:custDataLst>
              <p:tags r:id="rId141"/>
            </p:custDataLst>
          </p:nvPr>
        </p:nvSpPr>
        <p:spPr>
          <a:xfrm>
            <a:off x="10528300" y="2425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52" name="Rectangle 3051">
            <a:extLst>
              <a:ext uri="{FF2B5EF4-FFF2-40B4-BE49-F238E27FC236}">
                <a16:creationId xmlns:a16="http://schemas.microsoft.com/office/drawing/2014/main" id="{896FFBD6-B849-4897-9786-F1A962C1500B}"/>
              </a:ext>
            </a:extLst>
          </p:cNvPr>
          <p:cNvSpPr/>
          <p:nvPr>
            <p:custDataLst>
              <p:tags r:id="rId142"/>
            </p:custDataLst>
          </p:nvPr>
        </p:nvSpPr>
        <p:spPr>
          <a:xfrm>
            <a:off x="10706100" y="2425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53" name="Rectangle 3052">
            <a:extLst>
              <a:ext uri="{FF2B5EF4-FFF2-40B4-BE49-F238E27FC236}">
                <a16:creationId xmlns:a16="http://schemas.microsoft.com/office/drawing/2014/main" id="{47D8CFAC-6E71-46A2-A70F-FE1036D06944}"/>
              </a:ext>
            </a:extLst>
          </p:cNvPr>
          <p:cNvSpPr/>
          <p:nvPr>
            <p:custDataLst>
              <p:tags r:id="rId143"/>
            </p:custDataLst>
          </p:nvPr>
        </p:nvSpPr>
        <p:spPr>
          <a:xfrm>
            <a:off x="8407400" y="251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54" name="Rectangle 3053">
            <a:extLst>
              <a:ext uri="{FF2B5EF4-FFF2-40B4-BE49-F238E27FC236}">
                <a16:creationId xmlns:a16="http://schemas.microsoft.com/office/drawing/2014/main" id="{917BD6C5-EAFD-4FAC-8576-45E1F73C1CF2}"/>
              </a:ext>
            </a:extLst>
          </p:cNvPr>
          <p:cNvSpPr/>
          <p:nvPr>
            <p:custDataLst>
              <p:tags r:id="rId144"/>
            </p:custDataLst>
          </p:nvPr>
        </p:nvSpPr>
        <p:spPr>
          <a:xfrm>
            <a:off x="8585200" y="251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55" name="Rectangle 3054">
            <a:extLst>
              <a:ext uri="{FF2B5EF4-FFF2-40B4-BE49-F238E27FC236}">
                <a16:creationId xmlns:a16="http://schemas.microsoft.com/office/drawing/2014/main" id="{67AA6E67-6B14-404A-BB0D-0945142CAB3A}"/>
              </a:ext>
            </a:extLst>
          </p:cNvPr>
          <p:cNvSpPr/>
          <p:nvPr>
            <p:custDataLst>
              <p:tags r:id="rId145"/>
            </p:custDataLst>
          </p:nvPr>
        </p:nvSpPr>
        <p:spPr>
          <a:xfrm>
            <a:off x="8851900" y="251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56" name="Rectangle 3055">
            <a:extLst>
              <a:ext uri="{FF2B5EF4-FFF2-40B4-BE49-F238E27FC236}">
                <a16:creationId xmlns:a16="http://schemas.microsoft.com/office/drawing/2014/main" id="{01CE4592-3E6B-4B57-ADA7-C427D7C80766}"/>
              </a:ext>
            </a:extLst>
          </p:cNvPr>
          <p:cNvSpPr/>
          <p:nvPr>
            <p:custDataLst>
              <p:tags r:id="rId146"/>
            </p:custDataLst>
          </p:nvPr>
        </p:nvSpPr>
        <p:spPr>
          <a:xfrm>
            <a:off x="8940800" y="251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57" name="Rectangle 3056">
            <a:extLst>
              <a:ext uri="{FF2B5EF4-FFF2-40B4-BE49-F238E27FC236}">
                <a16:creationId xmlns:a16="http://schemas.microsoft.com/office/drawing/2014/main" id="{2D94663D-8058-425E-A160-CF571D71E21B}"/>
              </a:ext>
            </a:extLst>
          </p:cNvPr>
          <p:cNvSpPr/>
          <p:nvPr>
            <p:custDataLst>
              <p:tags r:id="rId147"/>
            </p:custDataLst>
          </p:nvPr>
        </p:nvSpPr>
        <p:spPr>
          <a:xfrm>
            <a:off x="9029700" y="251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58" name="Rectangle 3057">
            <a:extLst>
              <a:ext uri="{FF2B5EF4-FFF2-40B4-BE49-F238E27FC236}">
                <a16:creationId xmlns:a16="http://schemas.microsoft.com/office/drawing/2014/main" id="{108FA7C8-BCEA-47EE-AD92-6BE038E23053}"/>
              </a:ext>
            </a:extLst>
          </p:cNvPr>
          <p:cNvSpPr/>
          <p:nvPr>
            <p:custDataLst>
              <p:tags r:id="rId148"/>
            </p:custDataLst>
          </p:nvPr>
        </p:nvSpPr>
        <p:spPr>
          <a:xfrm>
            <a:off x="9118600" y="251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59" name="Rectangle 3058">
            <a:extLst>
              <a:ext uri="{FF2B5EF4-FFF2-40B4-BE49-F238E27FC236}">
                <a16:creationId xmlns:a16="http://schemas.microsoft.com/office/drawing/2014/main" id="{72890C3B-D03D-418E-82EF-CD61053BCBEE}"/>
              </a:ext>
            </a:extLst>
          </p:cNvPr>
          <p:cNvSpPr/>
          <p:nvPr>
            <p:custDataLst>
              <p:tags r:id="rId149"/>
            </p:custDataLst>
          </p:nvPr>
        </p:nvSpPr>
        <p:spPr>
          <a:xfrm>
            <a:off x="9385300" y="251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60" name="Rectangle 3059">
            <a:extLst>
              <a:ext uri="{FF2B5EF4-FFF2-40B4-BE49-F238E27FC236}">
                <a16:creationId xmlns:a16="http://schemas.microsoft.com/office/drawing/2014/main" id="{8785E133-D0FC-468F-A904-807B2A795E05}"/>
              </a:ext>
            </a:extLst>
          </p:cNvPr>
          <p:cNvSpPr/>
          <p:nvPr>
            <p:custDataLst>
              <p:tags r:id="rId150"/>
            </p:custDataLst>
          </p:nvPr>
        </p:nvSpPr>
        <p:spPr>
          <a:xfrm>
            <a:off x="9474200" y="251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61" name="Rectangle 3060">
            <a:extLst>
              <a:ext uri="{FF2B5EF4-FFF2-40B4-BE49-F238E27FC236}">
                <a16:creationId xmlns:a16="http://schemas.microsoft.com/office/drawing/2014/main" id="{F6DFB136-9FBF-4EF6-B3D0-B07FE8E35906}"/>
              </a:ext>
            </a:extLst>
          </p:cNvPr>
          <p:cNvSpPr/>
          <p:nvPr>
            <p:custDataLst>
              <p:tags r:id="rId151"/>
            </p:custDataLst>
          </p:nvPr>
        </p:nvSpPr>
        <p:spPr>
          <a:xfrm>
            <a:off x="9728200" y="251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62" name="Rectangle 3061">
            <a:extLst>
              <a:ext uri="{FF2B5EF4-FFF2-40B4-BE49-F238E27FC236}">
                <a16:creationId xmlns:a16="http://schemas.microsoft.com/office/drawing/2014/main" id="{2941A97A-292E-41BE-8895-03AAB6AC0AEA}"/>
              </a:ext>
            </a:extLst>
          </p:cNvPr>
          <p:cNvSpPr/>
          <p:nvPr>
            <p:custDataLst>
              <p:tags r:id="rId152"/>
            </p:custDataLst>
          </p:nvPr>
        </p:nvSpPr>
        <p:spPr>
          <a:xfrm>
            <a:off x="9906000" y="251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63" name="Rectangle 3062">
            <a:extLst>
              <a:ext uri="{FF2B5EF4-FFF2-40B4-BE49-F238E27FC236}">
                <a16:creationId xmlns:a16="http://schemas.microsoft.com/office/drawing/2014/main" id="{E056E6BA-FF51-495C-B5C2-BFD72873F0A1}"/>
              </a:ext>
            </a:extLst>
          </p:cNvPr>
          <p:cNvSpPr/>
          <p:nvPr>
            <p:custDataLst>
              <p:tags r:id="rId153"/>
            </p:custDataLst>
          </p:nvPr>
        </p:nvSpPr>
        <p:spPr>
          <a:xfrm>
            <a:off x="9994900" y="251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64" name="Rectangle 3063">
            <a:extLst>
              <a:ext uri="{FF2B5EF4-FFF2-40B4-BE49-F238E27FC236}">
                <a16:creationId xmlns:a16="http://schemas.microsoft.com/office/drawing/2014/main" id="{E240A1D2-63FD-4232-B2B9-F03CC5138EE6}"/>
              </a:ext>
            </a:extLst>
          </p:cNvPr>
          <p:cNvSpPr/>
          <p:nvPr>
            <p:custDataLst>
              <p:tags r:id="rId154"/>
            </p:custDataLst>
          </p:nvPr>
        </p:nvSpPr>
        <p:spPr>
          <a:xfrm>
            <a:off x="10083800" y="251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65" name="Rectangle 3064">
            <a:extLst>
              <a:ext uri="{FF2B5EF4-FFF2-40B4-BE49-F238E27FC236}">
                <a16:creationId xmlns:a16="http://schemas.microsoft.com/office/drawing/2014/main" id="{FA543917-1C4B-4681-BBE1-9C2106D58218}"/>
              </a:ext>
            </a:extLst>
          </p:cNvPr>
          <p:cNvSpPr/>
          <p:nvPr>
            <p:custDataLst>
              <p:tags r:id="rId155"/>
            </p:custDataLst>
          </p:nvPr>
        </p:nvSpPr>
        <p:spPr>
          <a:xfrm>
            <a:off x="10172700" y="251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66" name="Rectangle 3065">
            <a:extLst>
              <a:ext uri="{FF2B5EF4-FFF2-40B4-BE49-F238E27FC236}">
                <a16:creationId xmlns:a16="http://schemas.microsoft.com/office/drawing/2014/main" id="{B3367220-7A39-4071-BA91-86A80C850938}"/>
              </a:ext>
            </a:extLst>
          </p:cNvPr>
          <p:cNvSpPr/>
          <p:nvPr>
            <p:custDataLst>
              <p:tags r:id="rId156"/>
            </p:custDataLst>
          </p:nvPr>
        </p:nvSpPr>
        <p:spPr>
          <a:xfrm>
            <a:off x="10261600" y="251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67" name="Rectangle 3066">
            <a:extLst>
              <a:ext uri="{FF2B5EF4-FFF2-40B4-BE49-F238E27FC236}">
                <a16:creationId xmlns:a16="http://schemas.microsoft.com/office/drawing/2014/main" id="{14A0C698-AA53-4988-98F5-7E1DDBC0B838}"/>
              </a:ext>
            </a:extLst>
          </p:cNvPr>
          <p:cNvSpPr/>
          <p:nvPr>
            <p:custDataLst>
              <p:tags r:id="rId157"/>
            </p:custDataLst>
          </p:nvPr>
        </p:nvSpPr>
        <p:spPr>
          <a:xfrm>
            <a:off x="10617200" y="251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68" name="Rectangle 3067">
            <a:extLst>
              <a:ext uri="{FF2B5EF4-FFF2-40B4-BE49-F238E27FC236}">
                <a16:creationId xmlns:a16="http://schemas.microsoft.com/office/drawing/2014/main" id="{B3EB995A-BAB9-4C45-9B8B-2E420CE43A9B}"/>
              </a:ext>
            </a:extLst>
          </p:cNvPr>
          <p:cNvSpPr/>
          <p:nvPr>
            <p:custDataLst>
              <p:tags r:id="rId158"/>
            </p:custDataLst>
          </p:nvPr>
        </p:nvSpPr>
        <p:spPr>
          <a:xfrm>
            <a:off x="10706100" y="251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69" name="Rectangle 3068">
            <a:extLst>
              <a:ext uri="{FF2B5EF4-FFF2-40B4-BE49-F238E27FC236}">
                <a16:creationId xmlns:a16="http://schemas.microsoft.com/office/drawing/2014/main" id="{9C04C80A-39F9-4316-A309-66507C194433}"/>
              </a:ext>
            </a:extLst>
          </p:cNvPr>
          <p:cNvSpPr/>
          <p:nvPr>
            <p:custDataLst>
              <p:tags r:id="rId159"/>
            </p:custDataLst>
          </p:nvPr>
        </p:nvSpPr>
        <p:spPr>
          <a:xfrm>
            <a:off x="8229600" y="2590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70" name="Rectangle 3069">
            <a:extLst>
              <a:ext uri="{FF2B5EF4-FFF2-40B4-BE49-F238E27FC236}">
                <a16:creationId xmlns:a16="http://schemas.microsoft.com/office/drawing/2014/main" id="{34D2FCEA-05C5-458F-A2FD-9A9D941C9B84}"/>
              </a:ext>
            </a:extLst>
          </p:cNvPr>
          <p:cNvSpPr/>
          <p:nvPr>
            <p:custDataLst>
              <p:tags r:id="rId160"/>
            </p:custDataLst>
          </p:nvPr>
        </p:nvSpPr>
        <p:spPr>
          <a:xfrm>
            <a:off x="8407400" y="2590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71" name="Rectangle 3070">
            <a:extLst>
              <a:ext uri="{FF2B5EF4-FFF2-40B4-BE49-F238E27FC236}">
                <a16:creationId xmlns:a16="http://schemas.microsoft.com/office/drawing/2014/main" id="{C88BBE88-0008-438B-88C3-844C09FA5635}"/>
              </a:ext>
            </a:extLst>
          </p:cNvPr>
          <p:cNvSpPr/>
          <p:nvPr>
            <p:custDataLst>
              <p:tags r:id="rId161"/>
            </p:custDataLst>
          </p:nvPr>
        </p:nvSpPr>
        <p:spPr>
          <a:xfrm>
            <a:off x="8496300" y="2590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72" name="Rectangle 3071">
            <a:extLst>
              <a:ext uri="{FF2B5EF4-FFF2-40B4-BE49-F238E27FC236}">
                <a16:creationId xmlns:a16="http://schemas.microsoft.com/office/drawing/2014/main" id="{DD2047E5-5983-430C-8C20-8DA11FE86F37}"/>
              </a:ext>
            </a:extLst>
          </p:cNvPr>
          <p:cNvSpPr/>
          <p:nvPr>
            <p:custDataLst>
              <p:tags r:id="rId162"/>
            </p:custDataLst>
          </p:nvPr>
        </p:nvSpPr>
        <p:spPr>
          <a:xfrm>
            <a:off x="8585200" y="2590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73" name="Rectangle 3072">
            <a:extLst>
              <a:ext uri="{FF2B5EF4-FFF2-40B4-BE49-F238E27FC236}">
                <a16:creationId xmlns:a16="http://schemas.microsoft.com/office/drawing/2014/main" id="{CAF60AC6-2175-4659-A9BE-896A4D88D255}"/>
              </a:ext>
            </a:extLst>
          </p:cNvPr>
          <p:cNvSpPr/>
          <p:nvPr>
            <p:custDataLst>
              <p:tags r:id="rId163"/>
            </p:custDataLst>
          </p:nvPr>
        </p:nvSpPr>
        <p:spPr>
          <a:xfrm>
            <a:off x="8674100" y="2590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74" name="Rectangle 3073">
            <a:extLst>
              <a:ext uri="{FF2B5EF4-FFF2-40B4-BE49-F238E27FC236}">
                <a16:creationId xmlns:a16="http://schemas.microsoft.com/office/drawing/2014/main" id="{C6A27007-9FC2-48B8-A236-6DC7F98FC48F}"/>
              </a:ext>
            </a:extLst>
          </p:cNvPr>
          <p:cNvSpPr/>
          <p:nvPr>
            <p:custDataLst>
              <p:tags r:id="rId164"/>
            </p:custDataLst>
          </p:nvPr>
        </p:nvSpPr>
        <p:spPr>
          <a:xfrm>
            <a:off x="8763000" y="2590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75" name="Rectangle 3074">
            <a:extLst>
              <a:ext uri="{FF2B5EF4-FFF2-40B4-BE49-F238E27FC236}">
                <a16:creationId xmlns:a16="http://schemas.microsoft.com/office/drawing/2014/main" id="{D6A8F5BF-413E-4D27-A692-80615C06CC91}"/>
              </a:ext>
            </a:extLst>
          </p:cNvPr>
          <p:cNvSpPr/>
          <p:nvPr>
            <p:custDataLst>
              <p:tags r:id="rId165"/>
            </p:custDataLst>
          </p:nvPr>
        </p:nvSpPr>
        <p:spPr>
          <a:xfrm>
            <a:off x="8940800" y="2590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76" name="Rectangle 3075">
            <a:extLst>
              <a:ext uri="{FF2B5EF4-FFF2-40B4-BE49-F238E27FC236}">
                <a16:creationId xmlns:a16="http://schemas.microsoft.com/office/drawing/2014/main" id="{9AFD6875-256D-4286-85B4-A90E1FF7AE68}"/>
              </a:ext>
            </a:extLst>
          </p:cNvPr>
          <p:cNvSpPr/>
          <p:nvPr>
            <p:custDataLst>
              <p:tags r:id="rId166"/>
            </p:custDataLst>
          </p:nvPr>
        </p:nvSpPr>
        <p:spPr>
          <a:xfrm>
            <a:off x="9029700" y="2590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77" name="Rectangle 3076">
            <a:extLst>
              <a:ext uri="{FF2B5EF4-FFF2-40B4-BE49-F238E27FC236}">
                <a16:creationId xmlns:a16="http://schemas.microsoft.com/office/drawing/2014/main" id="{76B9F274-CE50-455F-990C-CC1A645786C8}"/>
              </a:ext>
            </a:extLst>
          </p:cNvPr>
          <p:cNvSpPr/>
          <p:nvPr>
            <p:custDataLst>
              <p:tags r:id="rId167"/>
            </p:custDataLst>
          </p:nvPr>
        </p:nvSpPr>
        <p:spPr>
          <a:xfrm>
            <a:off x="9550400" y="2590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78" name="Rectangle 3077">
            <a:extLst>
              <a:ext uri="{FF2B5EF4-FFF2-40B4-BE49-F238E27FC236}">
                <a16:creationId xmlns:a16="http://schemas.microsoft.com/office/drawing/2014/main" id="{F97BB824-5745-4B25-BFB4-41D1AD44A33B}"/>
              </a:ext>
            </a:extLst>
          </p:cNvPr>
          <p:cNvSpPr/>
          <p:nvPr>
            <p:custDataLst>
              <p:tags r:id="rId168"/>
            </p:custDataLst>
          </p:nvPr>
        </p:nvSpPr>
        <p:spPr>
          <a:xfrm>
            <a:off x="9728200" y="2590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79" name="Rectangle 3078">
            <a:extLst>
              <a:ext uri="{FF2B5EF4-FFF2-40B4-BE49-F238E27FC236}">
                <a16:creationId xmlns:a16="http://schemas.microsoft.com/office/drawing/2014/main" id="{5466C5A5-6E19-4AAE-AC6B-95F132D6EED0}"/>
              </a:ext>
            </a:extLst>
          </p:cNvPr>
          <p:cNvSpPr/>
          <p:nvPr>
            <p:custDataLst>
              <p:tags r:id="rId169"/>
            </p:custDataLst>
          </p:nvPr>
        </p:nvSpPr>
        <p:spPr>
          <a:xfrm>
            <a:off x="9817100" y="2590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80" name="Rectangle 3079">
            <a:extLst>
              <a:ext uri="{FF2B5EF4-FFF2-40B4-BE49-F238E27FC236}">
                <a16:creationId xmlns:a16="http://schemas.microsoft.com/office/drawing/2014/main" id="{9972D744-C57A-4379-807A-F0F759585B21}"/>
              </a:ext>
            </a:extLst>
          </p:cNvPr>
          <p:cNvSpPr/>
          <p:nvPr>
            <p:custDataLst>
              <p:tags r:id="rId170"/>
            </p:custDataLst>
          </p:nvPr>
        </p:nvSpPr>
        <p:spPr>
          <a:xfrm>
            <a:off x="9906000" y="2590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C8833C12-DC0F-40B8-9213-3EA79AC7251F}"/>
              </a:ext>
            </a:extLst>
          </p:cNvPr>
          <p:cNvSpPr/>
          <p:nvPr>
            <p:custDataLst>
              <p:tags r:id="rId171"/>
            </p:custDataLst>
          </p:nvPr>
        </p:nvSpPr>
        <p:spPr>
          <a:xfrm>
            <a:off x="10083800" y="2590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82" name="Rectangle 3081">
            <a:extLst>
              <a:ext uri="{FF2B5EF4-FFF2-40B4-BE49-F238E27FC236}">
                <a16:creationId xmlns:a16="http://schemas.microsoft.com/office/drawing/2014/main" id="{C570D162-572E-4821-BC4E-9D4FB66AC2B0}"/>
              </a:ext>
            </a:extLst>
          </p:cNvPr>
          <p:cNvSpPr/>
          <p:nvPr>
            <p:custDataLst>
              <p:tags r:id="rId172"/>
            </p:custDataLst>
          </p:nvPr>
        </p:nvSpPr>
        <p:spPr>
          <a:xfrm>
            <a:off x="10439400" y="2590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EF9B298B-9DED-4D50-B23A-DDF408DCF46D}"/>
              </a:ext>
            </a:extLst>
          </p:cNvPr>
          <p:cNvSpPr/>
          <p:nvPr>
            <p:custDataLst>
              <p:tags r:id="rId173"/>
            </p:custDataLst>
          </p:nvPr>
        </p:nvSpPr>
        <p:spPr>
          <a:xfrm>
            <a:off x="10528300" y="2590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84" name="Rectangle 3083">
            <a:extLst>
              <a:ext uri="{FF2B5EF4-FFF2-40B4-BE49-F238E27FC236}">
                <a16:creationId xmlns:a16="http://schemas.microsoft.com/office/drawing/2014/main" id="{123D1AEE-DCA9-43E0-BED9-E917CF9F5E24}"/>
              </a:ext>
            </a:extLst>
          </p:cNvPr>
          <p:cNvSpPr/>
          <p:nvPr>
            <p:custDataLst>
              <p:tags r:id="rId174"/>
            </p:custDataLst>
          </p:nvPr>
        </p:nvSpPr>
        <p:spPr>
          <a:xfrm>
            <a:off x="10706100" y="2590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9B5B2C8D-9680-4DF4-93F4-566967EE93FD}"/>
              </a:ext>
            </a:extLst>
          </p:cNvPr>
          <p:cNvSpPr/>
          <p:nvPr>
            <p:custDataLst>
              <p:tags r:id="rId175"/>
            </p:custDataLst>
          </p:nvPr>
        </p:nvSpPr>
        <p:spPr>
          <a:xfrm>
            <a:off x="8674100" y="2679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86" name="Rectangle 3085">
            <a:extLst>
              <a:ext uri="{FF2B5EF4-FFF2-40B4-BE49-F238E27FC236}">
                <a16:creationId xmlns:a16="http://schemas.microsoft.com/office/drawing/2014/main" id="{3D161F06-30C2-4873-A311-8F767CB21DA3}"/>
              </a:ext>
            </a:extLst>
          </p:cNvPr>
          <p:cNvSpPr/>
          <p:nvPr>
            <p:custDataLst>
              <p:tags r:id="rId176"/>
            </p:custDataLst>
          </p:nvPr>
        </p:nvSpPr>
        <p:spPr>
          <a:xfrm>
            <a:off x="9029700" y="2679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32A59F88-5A91-47C0-9482-1AA6329A7C7B}"/>
              </a:ext>
            </a:extLst>
          </p:cNvPr>
          <p:cNvSpPr/>
          <p:nvPr>
            <p:custDataLst>
              <p:tags r:id="rId177"/>
            </p:custDataLst>
          </p:nvPr>
        </p:nvSpPr>
        <p:spPr>
          <a:xfrm>
            <a:off x="9207500" y="2679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3D0306AE-A7DC-4C63-9744-26F17E8AC18A}"/>
              </a:ext>
            </a:extLst>
          </p:cNvPr>
          <p:cNvSpPr/>
          <p:nvPr>
            <p:custDataLst>
              <p:tags r:id="rId178"/>
            </p:custDataLst>
          </p:nvPr>
        </p:nvSpPr>
        <p:spPr>
          <a:xfrm>
            <a:off x="9385300" y="2679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A7DB55B0-5BC5-44BF-9699-B3239817D2A9}"/>
              </a:ext>
            </a:extLst>
          </p:cNvPr>
          <p:cNvSpPr/>
          <p:nvPr>
            <p:custDataLst>
              <p:tags r:id="rId179"/>
            </p:custDataLst>
          </p:nvPr>
        </p:nvSpPr>
        <p:spPr>
          <a:xfrm>
            <a:off x="9906000" y="2679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360707D3-46A5-443D-B9A0-FB911E49B0EA}"/>
              </a:ext>
            </a:extLst>
          </p:cNvPr>
          <p:cNvSpPr/>
          <p:nvPr>
            <p:custDataLst>
              <p:tags r:id="rId180"/>
            </p:custDataLst>
          </p:nvPr>
        </p:nvSpPr>
        <p:spPr>
          <a:xfrm>
            <a:off x="9994900" y="2679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490DEB0E-C029-4EFC-BB74-B3D1E6D63521}"/>
              </a:ext>
            </a:extLst>
          </p:cNvPr>
          <p:cNvSpPr/>
          <p:nvPr>
            <p:custDataLst>
              <p:tags r:id="rId181"/>
            </p:custDataLst>
          </p:nvPr>
        </p:nvSpPr>
        <p:spPr>
          <a:xfrm>
            <a:off x="10261600" y="2679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65A3A026-2190-4EEE-97EB-ABFC9EB3652C}"/>
              </a:ext>
            </a:extLst>
          </p:cNvPr>
          <p:cNvSpPr/>
          <p:nvPr>
            <p:custDataLst>
              <p:tags r:id="rId182"/>
            </p:custDataLst>
          </p:nvPr>
        </p:nvSpPr>
        <p:spPr>
          <a:xfrm>
            <a:off x="10350500" y="2679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4B186BE3-1E0D-4D60-BD9F-827BC7C4B318}"/>
              </a:ext>
            </a:extLst>
          </p:cNvPr>
          <p:cNvSpPr/>
          <p:nvPr>
            <p:custDataLst>
              <p:tags r:id="rId183"/>
            </p:custDataLst>
          </p:nvPr>
        </p:nvSpPr>
        <p:spPr>
          <a:xfrm>
            <a:off x="10439400" y="2679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7973275A-4C50-449B-9CE6-5D58EA6BC4C7}"/>
              </a:ext>
            </a:extLst>
          </p:cNvPr>
          <p:cNvSpPr/>
          <p:nvPr>
            <p:custDataLst>
              <p:tags r:id="rId184"/>
            </p:custDataLst>
          </p:nvPr>
        </p:nvSpPr>
        <p:spPr>
          <a:xfrm>
            <a:off x="82296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72EE107F-79ED-4629-92AA-0CD555569ACA}"/>
              </a:ext>
            </a:extLst>
          </p:cNvPr>
          <p:cNvSpPr/>
          <p:nvPr>
            <p:custDataLst>
              <p:tags r:id="rId185"/>
            </p:custDataLst>
          </p:nvPr>
        </p:nvSpPr>
        <p:spPr>
          <a:xfrm>
            <a:off x="83185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DE4A350E-CE92-45F0-8461-EE3FBC83802A}"/>
              </a:ext>
            </a:extLst>
          </p:cNvPr>
          <p:cNvSpPr/>
          <p:nvPr>
            <p:custDataLst>
              <p:tags r:id="rId186"/>
            </p:custDataLst>
          </p:nvPr>
        </p:nvSpPr>
        <p:spPr>
          <a:xfrm>
            <a:off x="84074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97" name="Rectangle 3096">
            <a:extLst>
              <a:ext uri="{FF2B5EF4-FFF2-40B4-BE49-F238E27FC236}">
                <a16:creationId xmlns:a16="http://schemas.microsoft.com/office/drawing/2014/main" id="{2B42BE32-00CA-4632-A430-DCAA7D40E27A}"/>
              </a:ext>
            </a:extLst>
          </p:cNvPr>
          <p:cNvSpPr/>
          <p:nvPr>
            <p:custDataLst>
              <p:tags r:id="rId187"/>
            </p:custDataLst>
          </p:nvPr>
        </p:nvSpPr>
        <p:spPr>
          <a:xfrm>
            <a:off x="84963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98" name="Rectangle 3097">
            <a:extLst>
              <a:ext uri="{FF2B5EF4-FFF2-40B4-BE49-F238E27FC236}">
                <a16:creationId xmlns:a16="http://schemas.microsoft.com/office/drawing/2014/main" id="{30F120AE-11BA-42EB-A565-F7BEE170CA1B}"/>
              </a:ext>
            </a:extLst>
          </p:cNvPr>
          <p:cNvSpPr/>
          <p:nvPr>
            <p:custDataLst>
              <p:tags r:id="rId188"/>
            </p:custDataLst>
          </p:nvPr>
        </p:nvSpPr>
        <p:spPr>
          <a:xfrm>
            <a:off x="86741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099" name="Rectangle 3098">
            <a:extLst>
              <a:ext uri="{FF2B5EF4-FFF2-40B4-BE49-F238E27FC236}">
                <a16:creationId xmlns:a16="http://schemas.microsoft.com/office/drawing/2014/main" id="{5E135FE9-F09B-458D-9CD6-AC32C690C04A}"/>
              </a:ext>
            </a:extLst>
          </p:cNvPr>
          <p:cNvSpPr/>
          <p:nvPr>
            <p:custDataLst>
              <p:tags r:id="rId189"/>
            </p:custDataLst>
          </p:nvPr>
        </p:nvSpPr>
        <p:spPr>
          <a:xfrm>
            <a:off x="87630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00" name="Rectangle 3099">
            <a:extLst>
              <a:ext uri="{FF2B5EF4-FFF2-40B4-BE49-F238E27FC236}">
                <a16:creationId xmlns:a16="http://schemas.microsoft.com/office/drawing/2014/main" id="{A7607028-3BD8-4AB7-9D13-85E45AD862B8}"/>
              </a:ext>
            </a:extLst>
          </p:cNvPr>
          <p:cNvSpPr/>
          <p:nvPr>
            <p:custDataLst>
              <p:tags r:id="rId190"/>
            </p:custDataLst>
          </p:nvPr>
        </p:nvSpPr>
        <p:spPr>
          <a:xfrm>
            <a:off x="89408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01" name="Rectangle 3100">
            <a:extLst>
              <a:ext uri="{FF2B5EF4-FFF2-40B4-BE49-F238E27FC236}">
                <a16:creationId xmlns:a16="http://schemas.microsoft.com/office/drawing/2014/main" id="{265CE627-2EBB-4C6A-879C-41AFEDAEE928}"/>
              </a:ext>
            </a:extLst>
          </p:cNvPr>
          <p:cNvSpPr/>
          <p:nvPr>
            <p:custDataLst>
              <p:tags r:id="rId191"/>
            </p:custDataLst>
          </p:nvPr>
        </p:nvSpPr>
        <p:spPr>
          <a:xfrm>
            <a:off x="91186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02" name="Rectangle 3101">
            <a:extLst>
              <a:ext uri="{FF2B5EF4-FFF2-40B4-BE49-F238E27FC236}">
                <a16:creationId xmlns:a16="http://schemas.microsoft.com/office/drawing/2014/main" id="{E0A74AFE-FEB7-43EA-A201-64FE1735DEA8}"/>
              </a:ext>
            </a:extLst>
          </p:cNvPr>
          <p:cNvSpPr/>
          <p:nvPr>
            <p:custDataLst>
              <p:tags r:id="rId192"/>
            </p:custDataLst>
          </p:nvPr>
        </p:nvSpPr>
        <p:spPr>
          <a:xfrm>
            <a:off x="92075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03" name="Rectangle 3102">
            <a:extLst>
              <a:ext uri="{FF2B5EF4-FFF2-40B4-BE49-F238E27FC236}">
                <a16:creationId xmlns:a16="http://schemas.microsoft.com/office/drawing/2014/main" id="{DDE4C8CF-6CAB-46DD-82D8-B3FA99FB4B90}"/>
              </a:ext>
            </a:extLst>
          </p:cNvPr>
          <p:cNvSpPr/>
          <p:nvPr>
            <p:custDataLst>
              <p:tags r:id="rId193"/>
            </p:custDataLst>
          </p:nvPr>
        </p:nvSpPr>
        <p:spPr>
          <a:xfrm>
            <a:off x="92964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04" name="Rectangle 3103">
            <a:extLst>
              <a:ext uri="{FF2B5EF4-FFF2-40B4-BE49-F238E27FC236}">
                <a16:creationId xmlns:a16="http://schemas.microsoft.com/office/drawing/2014/main" id="{0258E7F5-CD93-4A23-9059-A78E94DA8D9E}"/>
              </a:ext>
            </a:extLst>
          </p:cNvPr>
          <p:cNvSpPr/>
          <p:nvPr>
            <p:custDataLst>
              <p:tags r:id="rId194"/>
            </p:custDataLst>
          </p:nvPr>
        </p:nvSpPr>
        <p:spPr>
          <a:xfrm>
            <a:off x="93853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05" name="Rectangle 3104">
            <a:extLst>
              <a:ext uri="{FF2B5EF4-FFF2-40B4-BE49-F238E27FC236}">
                <a16:creationId xmlns:a16="http://schemas.microsoft.com/office/drawing/2014/main" id="{E005A386-43C1-41B6-AE27-ACB539710FB4}"/>
              </a:ext>
            </a:extLst>
          </p:cNvPr>
          <p:cNvSpPr/>
          <p:nvPr>
            <p:custDataLst>
              <p:tags r:id="rId195"/>
            </p:custDataLst>
          </p:nvPr>
        </p:nvSpPr>
        <p:spPr>
          <a:xfrm>
            <a:off x="95504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06" name="Rectangle 3105">
            <a:extLst>
              <a:ext uri="{FF2B5EF4-FFF2-40B4-BE49-F238E27FC236}">
                <a16:creationId xmlns:a16="http://schemas.microsoft.com/office/drawing/2014/main" id="{62900026-C913-4FA8-BD4B-0CED53BE8B53}"/>
              </a:ext>
            </a:extLst>
          </p:cNvPr>
          <p:cNvSpPr/>
          <p:nvPr>
            <p:custDataLst>
              <p:tags r:id="rId196"/>
            </p:custDataLst>
          </p:nvPr>
        </p:nvSpPr>
        <p:spPr>
          <a:xfrm>
            <a:off x="96393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07" name="Rectangle 3106">
            <a:extLst>
              <a:ext uri="{FF2B5EF4-FFF2-40B4-BE49-F238E27FC236}">
                <a16:creationId xmlns:a16="http://schemas.microsoft.com/office/drawing/2014/main" id="{EB219F1F-661E-42AD-B3AD-1961DEC4F2DC}"/>
              </a:ext>
            </a:extLst>
          </p:cNvPr>
          <p:cNvSpPr/>
          <p:nvPr>
            <p:custDataLst>
              <p:tags r:id="rId197"/>
            </p:custDataLst>
          </p:nvPr>
        </p:nvSpPr>
        <p:spPr>
          <a:xfrm>
            <a:off x="97282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08" name="Rectangle 3107">
            <a:extLst>
              <a:ext uri="{FF2B5EF4-FFF2-40B4-BE49-F238E27FC236}">
                <a16:creationId xmlns:a16="http://schemas.microsoft.com/office/drawing/2014/main" id="{6668C626-9049-4A8D-8B45-5887AD3B3597}"/>
              </a:ext>
            </a:extLst>
          </p:cNvPr>
          <p:cNvSpPr/>
          <p:nvPr>
            <p:custDataLst>
              <p:tags r:id="rId198"/>
            </p:custDataLst>
          </p:nvPr>
        </p:nvSpPr>
        <p:spPr>
          <a:xfrm>
            <a:off x="98171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09" name="Rectangle 3108">
            <a:extLst>
              <a:ext uri="{FF2B5EF4-FFF2-40B4-BE49-F238E27FC236}">
                <a16:creationId xmlns:a16="http://schemas.microsoft.com/office/drawing/2014/main" id="{A5EC19A8-0B88-4D3E-B09C-937FE3A247FD}"/>
              </a:ext>
            </a:extLst>
          </p:cNvPr>
          <p:cNvSpPr/>
          <p:nvPr>
            <p:custDataLst>
              <p:tags r:id="rId199"/>
            </p:custDataLst>
          </p:nvPr>
        </p:nvSpPr>
        <p:spPr>
          <a:xfrm>
            <a:off x="99949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10" name="Rectangle 3109">
            <a:extLst>
              <a:ext uri="{FF2B5EF4-FFF2-40B4-BE49-F238E27FC236}">
                <a16:creationId xmlns:a16="http://schemas.microsoft.com/office/drawing/2014/main" id="{38580D8A-6786-4FD6-A1A6-8A09144CED10}"/>
              </a:ext>
            </a:extLst>
          </p:cNvPr>
          <p:cNvSpPr/>
          <p:nvPr>
            <p:custDataLst>
              <p:tags r:id="rId200"/>
            </p:custDataLst>
          </p:nvPr>
        </p:nvSpPr>
        <p:spPr>
          <a:xfrm>
            <a:off x="100838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11" name="Rectangle 3110">
            <a:extLst>
              <a:ext uri="{FF2B5EF4-FFF2-40B4-BE49-F238E27FC236}">
                <a16:creationId xmlns:a16="http://schemas.microsoft.com/office/drawing/2014/main" id="{D24422C4-FAEA-4535-9C8C-04FD4474FA81}"/>
              </a:ext>
            </a:extLst>
          </p:cNvPr>
          <p:cNvSpPr/>
          <p:nvPr>
            <p:custDataLst>
              <p:tags r:id="rId201"/>
            </p:custDataLst>
          </p:nvPr>
        </p:nvSpPr>
        <p:spPr>
          <a:xfrm>
            <a:off x="101727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12" name="Rectangle 3111">
            <a:extLst>
              <a:ext uri="{FF2B5EF4-FFF2-40B4-BE49-F238E27FC236}">
                <a16:creationId xmlns:a16="http://schemas.microsoft.com/office/drawing/2014/main" id="{11C2EAAE-5DF5-495B-9B6C-63F282B3D770}"/>
              </a:ext>
            </a:extLst>
          </p:cNvPr>
          <p:cNvSpPr/>
          <p:nvPr>
            <p:custDataLst>
              <p:tags r:id="rId202"/>
            </p:custDataLst>
          </p:nvPr>
        </p:nvSpPr>
        <p:spPr>
          <a:xfrm>
            <a:off x="102616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13" name="Rectangle 3112">
            <a:extLst>
              <a:ext uri="{FF2B5EF4-FFF2-40B4-BE49-F238E27FC236}">
                <a16:creationId xmlns:a16="http://schemas.microsoft.com/office/drawing/2014/main" id="{37DCB7FD-4F9C-468A-BB96-8B775A1B5923}"/>
              </a:ext>
            </a:extLst>
          </p:cNvPr>
          <p:cNvSpPr/>
          <p:nvPr>
            <p:custDataLst>
              <p:tags r:id="rId203"/>
            </p:custDataLst>
          </p:nvPr>
        </p:nvSpPr>
        <p:spPr>
          <a:xfrm>
            <a:off x="10706100" y="276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14" name="Rectangle 3113">
            <a:extLst>
              <a:ext uri="{FF2B5EF4-FFF2-40B4-BE49-F238E27FC236}">
                <a16:creationId xmlns:a16="http://schemas.microsoft.com/office/drawing/2014/main" id="{38267AFF-B4CE-4164-9B0B-632725054389}"/>
              </a:ext>
            </a:extLst>
          </p:cNvPr>
          <p:cNvSpPr/>
          <p:nvPr>
            <p:custDataLst>
              <p:tags r:id="rId204"/>
            </p:custDataLst>
          </p:nvPr>
        </p:nvSpPr>
        <p:spPr>
          <a:xfrm>
            <a:off x="8318500" y="2844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15" name="Rectangle 3114">
            <a:extLst>
              <a:ext uri="{FF2B5EF4-FFF2-40B4-BE49-F238E27FC236}">
                <a16:creationId xmlns:a16="http://schemas.microsoft.com/office/drawing/2014/main" id="{80432ED1-4D4F-42B2-8B3C-136F0B1936D0}"/>
              </a:ext>
            </a:extLst>
          </p:cNvPr>
          <p:cNvSpPr/>
          <p:nvPr>
            <p:custDataLst>
              <p:tags r:id="rId205"/>
            </p:custDataLst>
          </p:nvPr>
        </p:nvSpPr>
        <p:spPr>
          <a:xfrm>
            <a:off x="8407400" y="2844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16" name="Rectangle 3115">
            <a:extLst>
              <a:ext uri="{FF2B5EF4-FFF2-40B4-BE49-F238E27FC236}">
                <a16:creationId xmlns:a16="http://schemas.microsoft.com/office/drawing/2014/main" id="{F54825B1-6FB4-44BC-A7D4-FF5FF5F76503}"/>
              </a:ext>
            </a:extLst>
          </p:cNvPr>
          <p:cNvSpPr/>
          <p:nvPr>
            <p:custDataLst>
              <p:tags r:id="rId206"/>
            </p:custDataLst>
          </p:nvPr>
        </p:nvSpPr>
        <p:spPr>
          <a:xfrm>
            <a:off x="8585200" y="2844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17" name="Rectangle 3116">
            <a:extLst>
              <a:ext uri="{FF2B5EF4-FFF2-40B4-BE49-F238E27FC236}">
                <a16:creationId xmlns:a16="http://schemas.microsoft.com/office/drawing/2014/main" id="{12FCBE86-7A1D-411B-AC06-AD6E285C18FD}"/>
              </a:ext>
            </a:extLst>
          </p:cNvPr>
          <p:cNvSpPr/>
          <p:nvPr>
            <p:custDataLst>
              <p:tags r:id="rId207"/>
            </p:custDataLst>
          </p:nvPr>
        </p:nvSpPr>
        <p:spPr>
          <a:xfrm>
            <a:off x="8851900" y="2844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18" name="Rectangle 3117">
            <a:extLst>
              <a:ext uri="{FF2B5EF4-FFF2-40B4-BE49-F238E27FC236}">
                <a16:creationId xmlns:a16="http://schemas.microsoft.com/office/drawing/2014/main" id="{E2F104B3-1855-4775-8F62-86542AACDC7D}"/>
              </a:ext>
            </a:extLst>
          </p:cNvPr>
          <p:cNvSpPr/>
          <p:nvPr>
            <p:custDataLst>
              <p:tags r:id="rId208"/>
            </p:custDataLst>
          </p:nvPr>
        </p:nvSpPr>
        <p:spPr>
          <a:xfrm>
            <a:off x="9118600" y="2844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19" name="Rectangle 3118">
            <a:extLst>
              <a:ext uri="{FF2B5EF4-FFF2-40B4-BE49-F238E27FC236}">
                <a16:creationId xmlns:a16="http://schemas.microsoft.com/office/drawing/2014/main" id="{0E8B37BA-642A-4FAB-866E-559F9A9B2E87}"/>
              </a:ext>
            </a:extLst>
          </p:cNvPr>
          <p:cNvSpPr/>
          <p:nvPr>
            <p:custDataLst>
              <p:tags r:id="rId209"/>
            </p:custDataLst>
          </p:nvPr>
        </p:nvSpPr>
        <p:spPr>
          <a:xfrm>
            <a:off x="9296400" y="2844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20" name="Rectangle 3119">
            <a:extLst>
              <a:ext uri="{FF2B5EF4-FFF2-40B4-BE49-F238E27FC236}">
                <a16:creationId xmlns:a16="http://schemas.microsoft.com/office/drawing/2014/main" id="{A97D0EE9-A48A-4028-9D0B-A18743E2D950}"/>
              </a:ext>
            </a:extLst>
          </p:cNvPr>
          <p:cNvSpPr/>
          <p:nvPr>
            <p:custDataLst>
              <p:tags r:id="rId210"/>
            </p:custDataLst>
          </p:nvPr>
        </p:nvSpPr>
        <p:spPr>
          <a:xfrm>
            <a:off x="9639300" y="2844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21" name="Rectangle 3120">
            <a:extLst>
              <a:ext uri="{FF2B5EF4-FFF2-40B4-BE49-F238E27FC236}">
                <a16:creationId xmlns:a16="http://schemas.microsoft.com/office/drawing/2014/main" id="{64B071AB-BF23-4F88-835A-BC30EAD41280}"/>
              </a:ext>
            </a:extLst>
          </p:cNvPr>
          <p:cNvSpPr/>
          <p:nvPr>
            <p:custDataLst>
              <p:tags r:id="rId211"/>
            </p:custDataLst>
          </p:nvPr>
        </p:nvSpPr>
        <p:spPr>
          <a:xfrm>
            <a:off x="9728200" y="2844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22" name="Rectangle 3121">
            <a:extLst>
              <a:ext uri="{FF2B5EF4-FFF2-40B4-BE49-F238E27FC236}">
                <a16:creationId xmlns:a16="http://schemas.microsoft.com/office/drawing/2014/main" id="{D686420E-C6AB-438C-A584-471DA927A2A1}"/>
              </a:ext>
            </a:extLst>
          </p:cNvPr>
          <p:cNvSpPr/>
          <p:nvPr>
            <p:custDataLst>
              <p:tags r:id="rId212"/>
            </p:custDataLst>
          </p:nvPr>
        </p:nvSpPr>
        <p:spPr>
          <a:xfrm>
            <a:off x="9817100" y="2844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23" name="Rectangle 3122">
            <a:extLst>
              <a:ext uri="{FF2B5EF4-FFF2-40B4-BE49-F238E27FC236}">
                <a16:creationId xmlns:a16="http://schemas.microsoft.com/office/drawing/2014/main" id="{A45979D1-9475-4697-9FB9-F15655B23B23}"/>
              </a:ext>
            </a:extLst>
          </p:cNvPr>
          <p:cNvSpPr/>
          <p:nvPr>
            <p:custDataLst>
              <p:tags r:id="rId213"/>
            </p:custDataLst>
          </p:nvPr>
        </p:nvSpPr>
        <p:spPr>
          <a:xfrm>
            <a:off x="9906000" y="2844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24" name="Rectangle 3123">
            <a:extLst>
              <a:ext uri="{FF2B5EF4-FFF2-40B4-BE49-F238E27FC236}">
                <a16:creationId xmlns:a16="http://schemas.microsoft.com/office/drawing/2014/main" id="{3B4560F1-26AC-4CD0-A6D2-862B9FFD8697}"/>
              </a:ext>
            </a:extLst>
          </p:cNvPr>
          <p:cNvSpPr/>
          <p:nvPr>
            <p:custDataLst>
              <p:tags r:id="rId214"/>
            </p:custDataLst>
          </p:nvPr>
        </p:nvSpPr>
        <p:spPr>
          <a:xfrm>
            <a:off x="10172700" y="2844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25" name="Rectangle 3124">
            <a:extLst>
              <a:ext uri="{FF2B5EF4-FFF2-40B4-BE49-F238E27FC236}">
                <a16:creationId xmlns:a16="http://schemas.microsoft.com/office/drawing/2014/main" id="{236092E5-EE05-4113-8F2C-A214942EF731}"/>
              </a:ext>
            </a:extLst>
          </p:cNvPr>
          <p:cNvSpPr/>
          <p:nvPr>
            <p:custDataLst>
              <p:tags r:id="rId215"/>
            </p:custDataLst>
          </p:nvPr>
        </p:nvSpPr>
        <p:spPr>
          <a:xfrm>
            <a:off x="10261600" y="2844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26" name="Rectangle 3125">
            <a:extLst>
              <a:ext uri="{FF2B5EF4-FFF2-40B4-BE49-F238E27FC236}">
                <a16:creationId xmlns:a16="http://schemas.microsoft.com/office/drawing/2014/main" id="{2256580B-8610-42D6-9C26-BDD8953803B8}"/>
              </a:ext>
            </a:extLst>
          </p:cNvPr>
          <p:cNvSpPr/>
          <p:nvPr>
            <p:custDataLst>
              <p:tags r:id="rId216"/>
            </p:custDataLst>
          </p:nvPr>
        </p:nvSpPr>
        <p:spPr>
          <a:xfrm>
            <a:off x="10617200" y="2844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27" name="Rectangle 3126">
            <a:extLst>
              <a:ext uri="{FF2B5EF4-FFF2-40B4-BE49-F238E27FC236}">
                <a16:creationId xmlns:a16="http://schemas.microsoft.com/office/drawing/2014/main" id="{6EA8F85D-5E0E-4C76-AC16-A62E0BF46F52}"/>
              </a:ext>
            </a:extLst>
          </p:cNvPr>
          <p:cNvSpPr/>
          <p:nvPr>
            <p:custDataLst>
              <p:tags r:id="rId217"/>
            </p:custDataLst>
          </p:nvPr>
        </p:nvSpPr>
        <p:spPr>
          <a:xfrm>
            <a:off x="10706100" y="28448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28" name="Rectangle 3127">
            <a:extLst>
              <a:ext uri="{FF2B5EF4-FFF2-40B4-BE49-F238E27FC236}">
                <a16:creationId xmlns:a16="http://schemas.microsoft.com/office/drawing/2014/main" id="{58A0F8C4-3334-4709-A2E6-38E79F4E8ECB}"/>
              </a:ext>
            </a:extLst>
          </p:cNvPr>
          <p:cNvSpPr/>
          <p:nvPr>
            <p:custDataLst>
              <p:tags r:id="rId218"/>
            </p:custDataLst>
          </p:nvPr>
        </p:nvSpPr>
        <p:spPr>
          <a:xfrm>
            <a:off x="8318500" y="2933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29" name="Rectangle 3128">
            <a:extLst>
              <a:ext uri="{FF2B5EF4-FFF2-40B4-BE49-F238E27FC236}">
                <a16:creationId xmlns:a16="http://schemas.microsoft.com/office/drawing/2014/main" id="{356C8AA4-9098-4B24-BCE5-3A1B18491B7B}"/>
              </a:ext>
            </a:extLst>
          </p:cNvPr>
          <p:cNvSpPr/>
          <p:nvPr>
            <p:custDataLst>
              <p:tags r:id="rId219"/>
            </p:custDataLst>
          </p:nvPr>
        </p:nvSpPr>
        <p:spPr>
          <a:xfrm>
            <a:off x="8763000" y="2933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30" name="Rectangle 3129">
            <a:extLst>
              <a:ext uri="{FF2B5EF4-FFF2-40B4-BE49-F238E27FC236}">
                <a16:creationId xmlns:a16="http://schemas.microsoft.com/office/drawing/2014/main" id="{44AA24F7-8C57-42C9-8F3C-5167F522EA70}"/>
              </a:ext>
            </a:extLst>
          </p:cNvPr>
          <p:cNvSpPr/>
          <p:nvPr>
            <p:custDataLst>
              <p:tags r:id="rId220"/>
            </p:custDataLst>
          </p:nvPr>
        </p:nvSpPr>
        <p:spPr>
          <a:xfrm>
            <a:off x="8851900" y="2933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31" name="Rectangle 3130">
            <a:extLst>
              <a:ext uri="{FF2B5EF4-FFF2-40B4-BE49-F238E27FC236}">
                <a16:creationId xmlns:a16="http://schemas.microsoft.com/office/drawing/2014/main" id="{DC2A72B7-5FFE-42EC-9CAB-B4A147224862}"/>
              </a:ext>
            </a:extLst>
          </p:cNvPr>
          <p:cNvSpPr/>
          <p:nvPr>
            <p:custDataLst>
              <p:tags r:id="rId221"/>
            </p:custDataLst>
          </p:nvPr>
        </p:nvSpPr>
        <p:spPr>
          <a:xfrm>
            <a:off x="8940800" y="2933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32" name="Rectangle 3131">
            <a:extLst>
              <a:ext uri="{FF2B5EF4-FFF2-40B4-BE49-F238E27FC236}">
                <a16:creationId xmlns:a16="http://schemas.microsoft.com/office/drawing/2014/main" id="{86DAD8D9-8913-4818-A739-F56786257343}"/>
              </a:ext>
            </a:extLst>
          </p:cNvPr>
          <p:cNvSpPr/>
          <p:nvPr>
            <p:custDataLst>
              <p:tags r:id="rId222"/>
            </p:custDataLst>
          </p:nvPr>
        </p:nvSpPr>
        <p:spPr>
          <a:xfrm>
            <a:off x="9029700" y="2933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33" name="Rectangle 3132">
            <a:extLst>
              <a:ext uri="{FF2B5EF4-FFF2-40B4-BE49-F238E27FC236}">
                <a16:creationId xmlns:a16="http://schemas.microsoft.com/office/drawing/2014/main" id="{85131604-971D-4D1A-BC63-208915BD2D1F}"/>
              </a:ext>
            </a:extLst>
          </p:cNvPr>
          <p:cNvSpPr/>
          <p:nvPr>
            <p:custDataLst>
              <p:tags r:id="rId223"/>
            </p:custDataLst>
          </p:nvPr>
        </p:nvSpPr>
        <p:spPr>
          <a:xfrm>
            <a:off x="9385300" y="2933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34" name="Rectangle 3133">
            <a:extLst>
              <a:ext uri="{FF2B5EF4-FFF2-40B4-BE49-F238E27FC236}">
                <a16:creationId xmlns:a16="http://schemas.microsoft.com/office/drawing/2014/main" id="{934527C6-9129-4991-B2F9-C5CEEA4D93B8}"/>
              </a:ext>
            </a:extLst>
          </p:cNvPr>
          <p:cNvSpPr/>
          <p:nvPr>
            <p:custDataLst>
              <p:tags r:id="rId224"/>
            </p:custDataLst>
          </p:nvPr>
        </p:nvSpPr>
        <p:spPr>
          <a:xfrm>
            <a:off x="9474200" y="2933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35" name="Rectangle 3134">
            <a:extLst>
              <a:ext uri="{FF2B5EF4-FFF2-40B4-BE49-F238E27FC236}">
                <a16:creationId xmlns:a16="http://schemas.microsoft.com/office/drawing/2014/main" id="{1242F386-49C3-4866-95EF-0CEAB66057D4}"/>
              </a:ext>
            </a:extLst>
          </p:cNvPr>
          <p:cNvSpPr/>
          <p:nvPr>
            <p:custDataLst>
              <p:tags r:id="rId225"/>
            </p:custDataLst>
          </p:nvPr>
        </p:nvSpPr>
        <p:spPr>
          <a:xfrm>
            <a:off x="9639300" y="2933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36" name="Rectangle 3135">
            <a:extLst>
              <a:ext uri="{FF2B5EF4-FFF2-40B4-BE49-F238E27FC236}">
                <a16:creationId xmlns:a16="http://schemas.microsoft.com/office/drawing/2014/main" id="{F66DFC52-0096-400B-BFAD-99970ED4A5AB}"/>
              </a:ext>
            </a:extLst>
          </p:cNvPr>
          <p:cNvSpPr/>
          <p:nvPr>
            <p:custDataLst>
              <p:tags r:id="rId226"/>
            </p:custDataLst>
          </p:nvPr>
        </p:nvSpPr>
        <p:spPr>
          <a:xfrm>
            <a:off x="9906000" y="2933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37" name="Rectangle 3136">
            <a:extLst>
              <a:ext uri="{FF2B5EF4-FFF2-40B4-BE49-F238E27FC236}">
                <a16:creationId xmlns:a16="http://schemas.microsoft.com/office/drawing/2014/main" id="{203F5B5C-FF72-4697-882A-C7B7A52E1437}"/>
              </a:ext>
            </a:extLst>
          </p:cNvPr>
          <p:cNvSpPr/>
          <p:nvPr>
            <p:custDataLst>
              <p:tags r:id="rId227"/>
            </p:custDataLst>
          </p:nvPr>
        </p:nvSpPr>
        <p:spPr>
          <a:xfrm>
            <a:off x="10261600" y="2933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38" name="Rectangle 3137">
            <a:extLst>
              <a:ext uri="{FF2B5EF4-FFF2-40B4-BE49-F238E27FC236}">
                <a16:creationId xmlns:a16="http://schemas.microsoft.com/office/drawing/2014/main" id="{F35FB741-6220-4A31-A007-FA24E89EA60D}"/>
              </a:ext>
            </a:extLst>
          </p:cNvPr>
          <p:cNvSpPr/>
          <p:nvPr>
            <p:custDataLst>
              <p:tags r:id="rId228"/>
            </p:custDataLst>
          </p:nvPr>
        </p:nvSpPr>
        <p:spPr>
          <a:xfrm>
            <a:off x="10706100" y="2933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39" name="Rectangle 3138">
            <a:extLst>
              <a:ext uri="{FF2B5EF4-FFF2-40B4-BE49-F238E27FC236}">
                <a16:creationId xmlns:a16="http://schemas.microsoft.com/office/drawing/2014/main" id="{FBA7CBD7-F6AF-4387-937F-082AECC074EA}"/>
              </a:ext>
            </a:extLst>
          </p:cNvPr>
          <p:cNvSpPr/>
          <p:nvPr>
            <p:custDataLst>
              <p:tags r:id="rId229"/>
            </p:custDataLst>
          </p:nvPr>
        </p:nvSpPr>
        <p:spPr>
          <a:xfrm>
            <a:off x="8229600" y="3022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40" name="Rectangle 3139">
            <a:extLst>
              <a:ext uri="{FF2B5EF4-FFF2-40B4-BE49-F238E27FC236}">
                <a16:creationId xmlns:a16="http://schemas.microsoft.com/office/drawing/2014/main" id="{67BFE3D1-09A6-4B70-9AD0-48F0F59C45B8}"/>
              </a:ext>
            </a:extLst>
          </p:cNvPr>
          <p:cNvSpPr/>
          <p:nvPr>
            <p:custDataLst>
              <p:tags r:id="rId230"/>
            </p:custDataLst>
          </p:nvPr>
        </p:nvSpPr>
        <p:spPr>
          <a:xfrm>
            <a:off x="8407400" y="3022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41" name="Rectangle 3140">
            <a:extLst>
              <a:ext uri="{FF2B5EF4-FFF2-40B4-BE49-F238E27FC236}">
                <a16:creationId xmlns:a16="http://schemas.microsoft.com/office/drawing/2014/main" id="{6C4382CF-6669-4509-B5DE-397F8E56F5BD}"/>
              </a:ext>
            </a:extLst>
          </p:cNvPr>
          <p:cNvSpPr/>
          <p:nvPr>
            <p:custDataLst>
              <p:tags r:id="rId231"/>
            </p:custDataLst>
          </p:nvPr>
        </p:nvSpPr>
        <p:spPr>
          <a:xfrm>
            <a:off x="9029700" y="3022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42" name="Rectangle 3141">
            <a:extLst>
              <a:ext uri="{FF2B5EF4-FFF2-40B4-BE49-F238E27FC236}">
                <a16:creationId xmlns:a16="http://schemas.microsoft.com/office/drawing/2014/main" id="{35366545-5CB6-43E8-BE17-9EF0B0D17746}"/>
              </a:ext>
            </a:extLst>
          </p:cNvPr>
          <p:cNvSpPr/>
          <p:nvPr>
            <p:custDataLst>
              <p:tags r:id="rId232"/>
            </p:custDataLst>
          </p:nvPr>
        </p:nvSpPr>
        <p:spPr>
          <a:xfrm>
            <a:off x="9118600" y="3022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43" name="Rectangle 3142">
            <a:extLst>
              <a:ext uri="{FF2B5EF4-FFF2-40B4-BE49-F238E27FC236}">
                <a16:creationId xmlns:a16="http://schemas.microsoft.com/office/drawing/2014/main" id="{6EE94174-E521-4B66-8E89-82A891875A2A}"/>
              </a:ext>
            </a:extLst>
          </p:cNvPr>
          <p:cNvSpPr/>
          <p:nvPr>
            <p:custDataLst>
              <p:tags r:id="rId233"/>
            </p:custDataLst>
          </p:nvPr>
        </p:nvSpPr>
        <p:spPr>
          <a:xfrm>
            <a:off x="9296400" y="3022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44" name="Rectangle 3143">
            <a:extLst>
              <a:ext uri="{FF2B5EF4-FFF2-40B4-BE49-F238E27FC236}">
                <a16:creationId xmlns:a16="http://schemas.microsoft.com/office/drawing/2014/main" id="{BFAD321B-73B3-40F9-9B2C-B0430356A737}"/>
              </a:ext>
            </a:extLst>
          </p:cNvPr>
          <p:cNvSpPr/>
          <p:nvPr>
            <p:custDataLst>
              <p:tags r:id="rId234"/>
            </p:custDataLst>
          </p:nvPr>
        </p:nvSpPr>
        <p:spPr>
          <a:xfrm>
            <a:off x="9474200" y="3022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45" name="Rectangle 3144">
            <a:extLst>
              <a:ext uri="{FF2B5EF4-FFF2-40B4-BE49-F238E27FC236}">
                <a16:creationId xmlns:a16="http://schemas.microsoft.com/office/drawing/2014/main" id="{14CD694B-E629-449F-8C2D-3A5EC162EE4E}"/>
              </a:ext>
            </a:extLst>
          </p:cNvPr>
          <p:cNvSpPr/>
          <p:nvPr>
            <p:custDataLst>
              <p:tags r:id="rId235"/>
            </p:custDataLst>
          </p:nvPr>
        </p:nvSpPr>
        <p:spPr>
          <a:xfrm>
            <a:off x="9550400" y="3022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46" name="Rectangle 3145">
            <a:extLst>
              <a:ext uri="{FF2B5EF4-FFF2-40B4-BE49-F238E27FC236}">
                <a16:creationId xmlns:a16="http://schemas.microsoft.com/office/drawing/2014/main" id="{064EC26D-033E-4E53-A75C-EE522A304BAB}"/>
              </a:ext>
            </a:extLst>
          </p:cNvPr>
          <p:cNvSpPr/>
          <p:nvPr>
            <p:custDataLst>
              <p:tags r:id="rId236"/>
            </p:custDataLst>
          </p:nvPr>
        </p:nvSpPr>
        <p:spPr>
          <a:xfrm>
            <a:off x="9639300" y="3022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47" name="Rectangle 3146">
            <a:extLst>
              <a:ext uri="{FF2B5EF4-FFF2-40B4-BE49-F238E27FC236}">
                <a16:creationId xmlns:a16="http://schemas.microsoft.com/office/drawing/2014/main" id="{A6C039FE-F147-434B-9606-11DED6681858}"/>
              </a:ext>
            </a:extLst>
          </p:cNvPr>
          <p:cNvSpPr/>
          <p:nvPr>
            <p:custDataLst>
              <p:tags r:id="rId237"/>
            </p:custDataLst>
          </p:nvPr>
        </p:nvSpPr>
        <p:spPr>
          <a:xfrm>
            <a:off x="9817100" y="3022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48" name="Rectangle 3147">
            <a:extLst>
              <a:ext uri="{FF2B5EF4-FFF2-40B4-BE49-F238E27FC236}">
                <a16:creationId xmlns:a16="http://schemas.microsoft.com/office/drawing/2014/main" id="{6005D4A6-439C-4899-AD68-B97C93B850AC}"/>
              </a:ext>
            </a:extLst>
          </p:cNvPr>
          <p:cNvSpPr/>
          <p:nvPr>
            <p:custDataLst>
              <p:tags r:id="rId238"/>
            </p:custDataLst>
          </p:nvPr>
        </p:nvSpPr>
        <p:spPr>
          <a:xfrm>
            <a:off x="9906000" y="3022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49" name="Rectangle 3148">
            <a:extLst>
              <a:ext uri="{FF2B5EF4-FFF2-40B4-BE49-F238E27FC236}">
                <a16:creationId xmlns:a16="http://schemas.microsoft.com/office/drawing/2014/main" id="{78665B46-1158-4003-8CA4-C75599131F76}"/>
              </a:ext>
            </a:extLst>
          </p:cNvPr>
          <p:cNvSpPr/>
          <p:nvPr>
            <p:custDataLst>
              <p:tags r:id="rId239"/>
            </p:custDataLst>
          </p:nvPr>
        </p:nvSpPr>
        <p:spPr>
          <a:xfrm>
            <a:off x="10172700" y="3022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50" name="Rectangle 3149">
            <a:extLst>
              <a:ext uri="{FF2B5EF4-FFF2-40B4-BE49-F238E27FC236}">
                <a16:creationId xmlns:a16="http://schemas.microsoft.com/office/drawing/2014/main" id="{A50A04E4-5EC3-41DC-8B09-519C6876CAD4}"/>
              </a:ext>
            </a:extLst>
          </p:cNvPr>
          <p:cNvSpPr/>
          <p:nvPr>
            <p:custDataLst>
              <p:tags r:id="rId240"/>
            </p:custDataLst>
          </p:nvPr>
        </p:nvSpPr>
        <p:spPr>
          <a:xfrm>
            <a:off x="10261600" y="3022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51" name="Rectangle 3150">
            <a:extLst>
              <a:ext uri="{FF2B5EF4-FFF2-40B4-BE49-F238E27FC236}">
                <a16:creationId xmlns:a16="http://schemas.microsoft.com/office/drawing/2014/main" id="{6231E863-F052-467F-BFCE-B65545AAF447}"/>
              </a:ext>
            </a:extLst>
          </p:cNvPr>
          <p:cNvSpPr/>
          <p:nvPr>
            <p:custDataLst>
              <p:tags r:id="rId241"/>
            </p:custDataLst>
          </p:nvPr>
        </p:nvSpPr>
        <p:spPr>
          <a:xfrm>
            <a:off x="8763000" y="3111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52" name="Rectangle 3151">
            <a:extLst>
              <a:ext uri="{FF2B5EF4-FFF2-40B4-BE49-F238E27FC236}">
                <a16:creationId xmlns:a16="http://schemas.microsoft.com/office/drawing/2014/main" id="{4F9F3878-B45D-4492-AC47-3D9866D8D72A}"/>
              </a:ext>
            </a:extLst>
          </p:cNvPr>
          <p:cNvSpPr/>
          <p:nvPr>
            <p:custDataLst>
              <p:tags r:id="rId242"/>
            </p:custDataLst>
          </p:nvPr>
        </p:nvSpPr>
        <p:spPr>
          <a:xfrm>
            <a:off x="8851900" y="3111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53" name="Rectangle 3152">
            <a:extLst>
              <a:ext uri="{FF2B5EF4-FFF2-40B4-BE49-F238E27FC236}">
                <a16:creationId xmlns:a16="http://schemas.microsoft.com/office/drawing/2014/main" id="{C16DB3C8-9C03-4987-8365-618A7044372C}"/>
              </a:ext>
            </a:extLst>
          </p:cNvPr>
          <p:cNvSpPr/>
          <p:nvPr>
            <p:custDataLst>
              <p:tags r:id="rId243"/>
            </p:custDataLst>
          </p:nvPr>
        </p:nvSpPr>
        <p:spPr>
          <a:xfrm>
            <a:off x="8940800" y="3111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54" name="Rectangle 3153">
            <a:extLst>
              <a:ext uri="{FF2B5EF4-FFF2-40B4-BE49-F238E27FC236}">
                <a16:creationId xmlns:a16="http://schemas.microsoft.com/office/drawing/2014/main" id="{A7CF0CB2-3EEE-4AFC-8FB9-E63E22F84856}"/>
              </a:ext>
            </a:extLst>
          </p:cNvPr>
          <p:cNvSpPr/>
          <p:nvPr>
            <p:custDataLst>
              <p:tags r:id="rId244"/>
            </p:custDataLst>
          </p:nvPr>
        </p:nvSpPr>
        <p:spPr>
          <a:xfrm>
            <a:off x="9029700" y="3111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55" name="Rectangle 3154">
            <a:extLst>
              <a:ext uri="{FF2B5EF4-FFF2-40B4-BE49-F238E27FC236}">
                <a16:creationId xmlns:a16="http://schemas.microsoft.com/office/drawing/2014/main" id="{747B5DF7-8684-4838-8AFF-C0ABFC7EB1BA}"/>
              </a:ext>
            </a:extLst>
          </p:cNvPr>
          <p:cNvSpPr/>
          <p:nvPr>
            <p:custDataLst>
              <p:tags r:id="rId245"/>
            </p:custDataLst>
          </p:nvPr>
        </p:nvSpPr>
        <p:spPr>
          <a:xfrm>
            <a:off x="9118600" y="3111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56" name="Rectangle 3155">
            <a:extLst>
              <a:ext uri="{FF2B5EF4-FFF2-40B4-BE49-F238E27FC236}">
                <a16:creationId xmlns:a16="http://schemas.microsoft.com/office/drawing/2014/main" id="{E6C62650-F58C-4D8A-890D-C8F146F0F945}"/>
              </a:ext>
            </a:extLst>
          </p:cNvPr>
          <p:cNvSpPr/>
          <p:nvPr>
            <p:custDataLst>
              <p:tags r:id="rId246"/>
            </p:custDataLst>
          </p:nvPr>
        </p:nvSpPr>
        <p:spPr>
          <a:xfrm>
            <a:off x="9296400" y="3111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57" name="Rectangle 3156">
            <a:extLst>
              <a:ext uri="{FF2B5EF4-FFF2-40B4-BE49-F238E27FC236}">
                <a16:creationId xmlns:a16="http://schemas.microsoft.com/office/drawing/2014/main" id="{B21D6E3D-857D-4E2B-AED8-F2C024D0CE4B}"/>
              </a:ext>
            </a:extLst>
          </p:cNvPr>
          <p:cNvSpPr/>
          <p:nvPr>
            <p:custDataLst>
              <p:tags r:id="rId247"/>
            </p:custDataLst>
          </p:nvPr>
        </p:nvSpPr>
        <p:spPr>
          <a:xfrm>
            <a:off x="9385300" y="3111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58" name="Rectangle 3157">
            <a:extLst>
              <a:ext uri="{FF2B5EF4-FFF2-40B4-BE49-F238E27FC236}">
                <a16:creationId xmlns:a16="http://schemas.microsoft.com/office/drawing/2014/main" id="{F567D818-02C1-40AA-AA62-8363B3C23463}"/>
              </a:ext>
            </a:extLst>
          </p:cNvPr>
          <p:cNvSpPr/>
          <p:nvPr>
            <p:custDataLst>
              <p:tags r:id="rId248"/>
            </p:custDataLst>
          </p:nvPr>
        </p:nvSpPr>
        <p:spPr>
          <a:xfrm>
            <a:off x="9474200" y="3111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59" name="Rectangle 3158">
            <a:extLst>
              <a:ext uri="{FF2B5EF4-FFF2-40B4-BE49-F238E27FC236}">
                <a16:creationId xmlns:a16="http://schemas.microsoft.com/office/drawing/2014/main" id="{B7AD230A-6EA6-4118-87B3-9571AEEC2D1F}"/>
              </a:ext>
            </a:extLst>
          </p:cNvPr>
          <p:cNvSpPr/>
          <p:nvPr>
            <p:custDataLst>
              <p:tags r:id="rId249"/>
            </p:custDataLst>
          </p:nvPr>
        </p:nvSpPr>
        <p:spPr>
          <a:xfrm>
            <a:off x="9728200" y="3111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60" name="Rectangle 3159">
            <a:extLst>
              <a:ext uri="{FF2B5EF4-FFF2-40B4-BE49-F238E27FC236}">
                <a16:creationId xmlns:a16="http://schemas.microsoft.com/office/drawing/2014/main" id="{8783B219-C0AF-4A9E-B2C4-A91AE51016DD}"/>
              </a:ext>
            </a:extLst>
          </p:cNvPr>
          <p:cNvSpPr/>
          <p:nvPr>
            <p:custDataLst>
              <p:tags r:id="rId250"/>
            </p:custDataLst>
          </p:nvPr>
        </p:nvSpPr>
        <p:spPr>
          <a:xfrm>
            <a:off x="9906000" y="3111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61" name="Rectangle 3160">
            <a:extLst>
              <a:ext uri="{FF2B5EF4-FFF2-40B4-BE49-F238E27FC236}">
                <a16:creationId xmlns:a16="http://schemas.microsoft.com/office/drawing/2014/main" id="{CFFCAC2C-9C87-4BB8-8507-2683AE2F36B2}"/>
              </a:ext>
            </a:extLst>
          </p:cNvPr>
          <p:cNvSpPr/>
          <p:nvPr>
            <p:custDataLst>
              <p:tags r:id="rId251"/>
            </p:custDataLst>
          </p:nvPr>
        </p:nvSpPr>
        <p:spPr>
          <a:xfrm>
            <a:off x="9994900" y="3111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62" name="Rectangle 3161">
            <a:extLst>
              <a:ext uri="{FF2B5EF4-FFF2-40B4-BE49-F238E27FC236}">
                <a16:creationId xmlns:a16="http://schemas.microsoft.com/office/drawing/2014/main" id="{B65A0299-D18B-4E28-A49B-54667667C5C6}"/>
              </a:ext>
            </a:extLst>
          </p:cNvPr>
          <p:cNvSpPr/>
          <p:nvPr>
            <p:custDataLst>
              <p:tags r:id="rId252"/>
            </p:custDataLst>
          </p:nvPr>
        </p:nvSpPr>
        <p:spPr>
          <a:xfrm>
            <a:off x="10172700" y="3111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63" name="Rectangle 3162">
            <a:extLst>
              <a:ext uri="{FF2B5EF4-FFF2-40B4-BE49-F238E27FC236}">
                <a16:creationId xmlns:a16="http://schemas.microsoft.com/office/drawing/2014/main" id="{F2FA62B3-6B86-4680-85BE-3D7BB8876E9D}"/>
              </a:ext>
            </a:extLst>
          </p:cNvPr>
          <p:cNvSpPr/>
          <p:nvPr>
            <p:custDataLst>
              <p:tags r:id="rId253"/>
            </p:custDataLst>
          </p:nvPr>
        </p:nvSpPr>
        <p:spPr>
          <a:xfrm>
            <a:off x="10706100" y="3111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64" name="Rectangle 3163">
            <a:extLst>
              <a:ext uri="{FF2B5EF4-FFF2-40B4-BE49-F238E27FC236}">
                <a16:creationId xmlns:a16="http://schemas.microsoft.com/office/drawing/2014/main" id="{7E1A6858-F11E-4800-B30E-C4DAEAB9B1D6}"/>
              </a:ext>
            </a:extLst>
          </p:cNvPr>
          <p:cNvSpPr/>
          <p:nvPr>
            <p:custDataLst>
              <p:tags r:id="rId254"/>
            </p:custDataLst>
          </p:nvPr>
        </p:nvSpPr>
        <p:spPr>
          <a:xfrm>
            <a:off x="8318500" y="318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65" name="Rectangle 3164">
            <a:extLst>
              <a:ext uri="{FF2B5EF4-FFF2-40B4-BE49-F238E27FC236}">
                <a16:creationId xmlns:a16="http://schemas.microsoft.com/office/drawing/2014/main" id="{51DF4C9C-33EB-4423-BB07-3EB2481A22B0}"/>
              </a:ext>
            </a:extLst>
          </p:cNvPr>
          <p:cNvSpPr/>
          <p:nvPr>
            <p:custDataLst>
              <p:tags r:id="rId255"/>
            </p:custDataLst>
          </p:nvPr>
        </p:nvSpPr>
        <p:spPr>
          <a:xfrm>
            <a:off x="8407400" y="318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66" name="Rectangle 3165">
            <a:extLst>
              <a:ext uri="{FF2B5EF4-FFF2-40B4-BE49-F238E27FC236}">
                <a16:creationId xmlns:a16="http://schemas.microsoft.com/office/drawing/2014/main" id="{CD6A02CF-E799-448F-A474-4F5AD36EE144}"/>
              </a:ext>
            </a:extLst>
          </p:cNvPr>
          <p:cNvSpPr/>
          <p:nvPr>
            <p:custDataLst>
              <p:tags r:id="rId256"/>
            </p:custDataLst>
          </p:nvPr>
        </p:nvSpPr>
        <p:spPr>
          <a:xfrm>
            <a:off x="8674100" y="318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67" name="Rectangle 3166">
            <a:extLst>
              <a:ext uri="{FF2B5EF4-FFF2-40B4-BE49-F238E27FC236}">
                <a16:creationId xmlns:a16="http://schemas.microsoft.com/office/drawing/2014/main" id="{382E8D38-55A6-4A2A-97C0-EB4CEAD600B4}"/>
              </a:ext>
            </a:extLst>
          </p:cNvPr>
          <p:cNvSpPr/>
          <p:nvPr>
            <p:custDataLst>
              <p:tags r:id="rId257"/>
            </p:custDataLst>
          </p:nvPr>
        </p:nvSpPr>
        <p:spPr>
          <a:xfrm>
            <a:off x="9118600" y="318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68" name="Rectangle 3167">
            <a:extLst>
              <a:ext uri="{FF2B5EF4-FFF2-40B4-BE49-F238E27FC236}">
                <a16:creationId xmlns:a16="http://schemas.microsoft.com/office/drawing/2014/main" id="{334DE5BF-D411-49B3-BC70-BF0A62B9310F}"/>
              </a:ext>
            </a:extLst>
          </p:cNvPr>
          <p:cNvSpPr/>
          <p:nvPr>
            <p:custDataLst>
              <p:tags r:id="rId258"/>
            </p:custDataLst>
          </p:nvPr>
        </p:nvSpPr>
        <p:spPr>
          <a:xfrm>
            <a:off x="9385300" y="318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69" name="Rectangle 3168">
            <a:extLst>
              <a:ext uri="{FF2B5EF4-FFF2-40B4-BE49-F238E27FC236}">
                <a16:creationId xmlns:a16="http://schemas.microsoft.com/office/drawing/2014/main" id="{9EB92E97-E6FD-48F5-934B-E7781168501C}"/>
              </a:ext>
            </a:extLst>
          </p:cNvPr>
          <p:cNvSpPr/>
          <p:nvPr>
            <p:custDataLst>
              <p:tags r:id="rId259"/>
            </p:custDataLst>
          </p:nvPr>
        </p:nvSpPr>
        <p:spPr>
          <a:xfrm>
            <a:off x="9474200" y="318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70" name="Rectangle 3169">
            <a:extLst>
              <a:ext uri="{FF2B5EF4-FFF2-40B4-BE49-F238E27FC236}">
                <a16:creationId xmlns:a16="http://schemas.microsoft.com/office/drawing/2014/main" id="{D1170D25-8715-400F-A125-4060B776DD30}"/>
              </a:ext>
            </a:extLst>
          </p:cNvPr>
          <p:cNvSpPr/>
          <p:nvPr>
            <p:custDataLst>
              <p:tags r:id="rId260"/>
            </p:custDataLst>
          </p:nvPr>
        </p:nvSpPr>
        <p:spPr>
          <a:xfrm>
            <a:off x="9906000" y="318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71" name="Rectangle 3170">
            <a:extLst>
              <a:ext uri="{FF2B5EF4-FFF2-40B4-BE49-F238E27FC236}">
                <a16:creationId xmlns:a16="http://schemas.microsoft.com/office/drawing/2014/main" id="{D8C5457C-2F03-4A2B-BEB3-21D35D1A9517}"/>
              </a:ext>
            </a:extLst>
          </p:cNvPr>
          <p:cNvSpPr/>
          <p:nvPr>
            <p:custDataLst>
              <p:tags r:id="rId261"/>
            </p:custDataLst>
          </p:nvPr>
        </p:nvSpPr>
        <p:spPr>
          <a:xfrm>
            <a:off x="10172700" y="318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72" name="Rectangle 3171">
            <a:extLst>
              <a:ext uri="{FF2B5EF4-FFF2-40B4-BE49-F238E27FC236}">
                <a16:creationId xmlns:a16="http://schemas.microsoft.com/office/drawing/2014/main" id="{9F48067F-233A-4E65-8AF7-81E91D3DEE0C}"/>
              </a:ext>
            </a:extLst>
          </p:cNvPr>
          <p:cNvSpPr/>
          <p:nvPr>
            <p:custDataLst>
              <p:tags r:id="rId262"/>
            </p:custDataLst>
          </p:nvPr>
        </p:nvSpPr>
        <p:spPr>
          <a:xfrm>
            <a:off x="10261600" y="318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73" name="Rectangle 3172">
            <a:extLst>
              <a:ext uri="{FF2B5EF4-FFF2-40B4-BE49-F238E27FC236}">
                <a16:creationId xmlns:a16="http://schemas.microsoft.com/office/drawing/2014/main" id="{4265DD90-C28F-47AC-B42F-3EBF145CCCE1}"/>
              </a:ext>
            </a:extLst>
          </p:cNvPr>
          <p:cNvSpPr/>
          <p:nvPr>
            <p:custDataLst>
              <p:tags r:id="rId263"/>
            </p:custDataLst>
          </p:nvPr>
        </p:nvSpPr>
        <p:spPr>
          <a:xfrm>
            <a:off x="10528300" y="318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74" name="Rectangle 3173">
            <a:extLst>
              <a:ext uri="{FF2B5EF4-FFF2-40B4-BE49-F238E27FC236}">
                <a16:creationId xmlns:a16="http://schemas.microsoft.com/office/drawing/2014/main" id="{EEA09173-01BC-4C6D-B79D-AE1DFE80ED77}"/>
              </a:ext>
            </a:extLst>
          </p:cNvPr>
          <p:cNvSpPr/>
          <p:nvPr>
            <p:custDataLst>
              <p:tags r:id="rId264"/>
            </p:custDataLst>
          </p:nvPr>
        </p:nvSpPr>
        <p:spPr>
          <a:xfrm>
            <a:off x="10617200" y="318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75" name="Rectangle 3174">
            <a:extLst>
              <a:ext uri="{FF2B5EF4-FFF2-40B4-BE49-F238E27FC236}">
                <a16:creationId xmlns:a16="http://schemas.microsoft.com/office/drawing/2014/main" id="{DCC86476-B032-4E4D-B129-09FD7F091B36}"/>
              </a:ext>
            </a:extLst>
          </p:cNvPr>
          <p:cNvSpPr/>
          <p:nvPr>
            <p:custDataLst>
              <p:tags r:id="rId265"/>
            </p:custDataLst>
          </p:nvPr>
        </p:nvSpPr>
        <p:spPr>
          <a:xfrm>
            <a:off x="10706100" y="3187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76" name="Rectangle 3175">
            <a:extLst>
              <a:ext uri="{FF2B5EF4-FFF2-40B4-BE49-F238E27FC236}">
                <a16:creationId xmlns:a16="http://schemas.microsoft.com/office/drawing/2014/main" id="{46A9AB1E-3EB1-4D68-91C7-7F83E7B8B988}"/>
              </a:ext>
            </a:extLst>
          </p:cNvPr>
          <p:cNvSpPr/>
          <p:nvPr>
            <p:custDataLst>
              <p:tags r:id="rId266"/>
            </p:custDataLst>
          </p:nvPr>
        </p:nvSpPr>
        <p:spPr>
          <a:xfrm>
            <a:off x="8229600" y="3276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77" name="Rectangle 3176">
            <a:extLst>
              <a:ext uri="{FF2B5EF4-FFF2-40B4-BE49-F238E27FC236}">
                <a16:creationId xmlns:a16="http://schemas.microsoft.com/office/drawing/2014/main" id="{6EB0FB44-8DBB-479D-9F09-4FE3987AA83C}"/>
              </a:ext>
            </a:extLst>
          </p:cNvPr>
          <p:cNvSpPr/>
          <p:nvPr>
            <p:custDataLst>
              <p:tags r:id="rId267"/>
            </p:custDataLst>
          </p:nvPr>
        </p:nvSpPr>
        <p:spPr>
          <a:xfrm>
            <a:off x="8318500" y="3276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78" name="Rectangle 3177">
            <a:extLst>
              <a:ext uri="{FF2B5EF4-FFF2-40B4-BE49-F238E27FC236}">
                <a16:creationId xmlns:a16="http://schemas.microsoft.com/office/drawing/2014/main" id="{22BA2245-E482-4B56-A302-5EC873D90481}"/>
              </a:ext>
            </a:extLst>
          </p:cNvPr>
          <p:cNvSpPr/>
          <p:nvPr>
            <p:custDataLst>
              <p:tags r:id="rId268"/>
            </p:custDataLst>
          </p:nvPr>
        </p:nvSpPr>
        <p:spPr>
          <a:xfrm>
            <a:off x="8585200" y="3276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79" name="Rectangle 3178">
            <a:extLst>
              <a:ext uri="{FF2B5EF4-FFF2-40B4-BE49-F238E27FC236}">
                <a16:creationId xmlns:a16="http://schemas.microsoft.com/office/drawing/2014/main" id="{C1707645-C0B1-4D59-911B-48426A48EC48}"/>
              </a:ext>
            </a:extLst>
          </p:cNvPr>
          <p:cNvSpPr/>
          <p:nvPr>
            <p:custDataLst>
              <p:tags r:id="rId269"/>
            </p:custDataLst>
          </p:nvPr>
        </p:nvSpPr>
        <p:spPr>
          <a:xfrm>
            <a:off x="8763000" y="3276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80" name="Rectangle 3179">
            <a:extLst>
              <a:ext uri="{FF2B5EF4-FFF2-40B4-BE49-F238E27FC236}">
                <a16:creationId xmlns:a16="http://schemas.microsoft.com/office/drawing/2014/main" id="{A5CAE9E2-EFE6-4236-A865-BCB6FCA421F0}"/>
              </a:ext>
            </a:extLst>
          </p:cNvPr>
          <p:cNvSpPr/>
          <p:nvPr>
            <p:custDataLst>
              <p:tags r:id="rId270"/>
            </p:custDataLst>
          </p:nvPr>
        </p:nvSpPr>
        <p:spPr>
          <a:xfrm>
            <a:off x="9296400" y="3276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81" name="Rectangle 3180">
            <a:extLst>
              <a:ext uri="{FF2B5EF4-FFF2-40B4-BE49-F238E27FC236}">
                <a16:creationId xmlns:a16="http://schemas.microsoft.com/office/drawing/2014/main" id="{A26CC87C-5F9F-4B18-9AF8-3A331EC899B7}"/>
              </a:ext>
            </a:extLst>
          </p:cNvPr>
          <p:cNvSpPr/>
          <p:nvPr>
            <p:custDataLst>
              <p:tags r:id="rId271"/>
            </p:custDataLst>
          </p:nvPr>
        </p:nvSpPr>
        <p:spPr>
          <a:xfrm>
            <a:off x="9550400" y="3276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82" name="Rectangle 3181">
            <a:extLst>
              <a:ext uri="{FF2B5EF4-FFF2-40B4-BE49-F238E27FC236}">
                <a16:creationId xmlns:a16="http://schemas.microsoft.com/office/drawing/2014/main" id="{F676B181-446A-49AC-884A-2C712C801C7B}"/>
              </a:ext>
            </a:extLst>
          </p:cNvPr>
          <p:cNvSpPr/>
          <p:nvPr>
            <p:custDataLst>
              <p:tags r:id="rId272"/>
            </p:custDataLst>
          </p:nvPr>
        </p:nvSpPr>
        <p:spPr>
          <a:xfrm>
            <a:off x="9906000" y="3276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83" name="Rectangle 3182">
            <a:extLst>
              <a:ext uri="{FF2B5EF4-FFF2-40B4-BE49-F238E27FC236}">
                <a16:creationId xmlns:a16="http://schemas.microsoft.com/office/drawing/2014/main" id="{61BC8A6B-A92F-41F4-987E-7F54B6A57ED1}"/>
              </a:ext>
            </a:extLst>
          </p:cNvPr>
          <p:cNvSpPr/>
          <p:nvPr>
            <p:custDataLst>
              <p:tags r:id="rId273"/>
            </p:custDataLst>
          </p:nvPr>
        </p:nvSpPr>
        <p:spPr>
          <a:xfrm>
            <a:off x="10083800" y="3276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84" name="Rectangle 3183">
            <a:extLst>
              <a:ext uri="{FF2B5EF4-FFF2-40B4-BE49-F238E27FC236}">
                <a16:creationId xmlns:a16="http://schemas.microsoft.com/office/drawing/2014/main" id="{80080AD8-44C9-4476-9F16-51FF5AFC845E}"/>
              </a:ext>
            </a:extLst>
          </p:cNvPr>
          <p:cNvSpPr/>
          <p:nvPr>
            <p:custDataLst>
              <p:tags r:id="rId274"/>
            </p:custDataLst>
          </p:nvPr>
        </p:nvSpPr>
        <p:spPr>
          <a:xfrm>
            <a:off x="10172700" y="3276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85" name="Rectangle 3184">
            <a:extLst>
              <a:ext uri="{FF2B5EF4-FFF2-40B4-BE49-F238E27FC236}">
                <a16:creationId xmlns:a16="http://schemas.microsoft.com/office/drawing/2014/main" id="{0C4C5F70-003A-4127-AF44-396ED044911D}"/>
              </a:ext>
            </a:extLst>
          </p:cNvPr>
          <p:cNvSpPr/>
          <p:nvPr>
            <p:custDataLst>
              <p:tags r:id="rId275"/>
            </p:custDataLst>
          </p:nvPr>
        </p:nvSpPr>
        <p:spPr>
          <a:xfrm>
            <a:off x="10350500" y="3276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86" name="Rectangle 3185">
            <a:extLst>
              <a:ext uri="{FF2B5EF4-FFF2-40B4-BE49-F238E27FC236}">
                <a16:creationId xmlns:a16="http://schemas.microsoft.com/office/drawing/2014/main" id="{41A81A05-443B-49D5-BA04-E6A071E88DCE}"/>
              </a:ext>
            </a:extLst>
          </p:cNvPr>
          <p:cNvSpPr/>
          <p:nvPr>
            <p:custDataLst>
              <p:tags r:id="rId276"/>
            </p:custDataLst>
          </p:nvPr>
        </p:nvSpPr>
        <p:spPr>
          <a:xfrm>
            <a:off x="10439400" y="3276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87" name="Rectangle 3186">
            <a:extLst>
              <a:ext uri="{FF2B5EF4-FFF2-40B4-BE49-F238E27FC236}">
                <a16:creationId xmlns:a16="http://schemas.microsoft.com/office/drawing/2014/main" id="{C11CA82F-AA38-40B2-B984-D560773B969F}"/>
              </a:ext>
            </a:extLst>
          </p:cNvPr>
          <p:cNvSpPr/>
          <p:nvPr>
            <p:custDataLst>
              <p:tags r:id="rId277"/>
            </p:custDataLst>
          </p:nvPr>
        </p:nvSpPr>
        <p:spPr>
          <a:xfrm>
            <a:off x="10706100" y="3276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88" name="Rectangle 3187">
            <a:extLst>
              <a:ext uri="{FF2B5EF4-FFF2-40B4-BE49-F238E27FC236}">
                <a16:creationId xmlns:a16="http://schemas.microsoft.com/office/drawing/2014/main" id="{D71BD5F8-30FA-47AE-B38E-F068F141698B}"/>
              </a:ext>
            </a:extLst>
          </p:cNvPr>
          <p:cNvSpPr/>
          <p:nvPr>
            <p:custDataLst>
              <p:tags r:id="rId278"/>
            </p:custDataLst>
          </p:nvPr>
        </p:nvSpPr>
        <p:spPr>
          <a:xfrm>
            <a:off x="8407400" y="3365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89" name="Rectangle 3188">
            <a:extLst>
              <a:ext uri="{FF2B5EF4-FFF2-40B4-BE49-F238E27FC236}">
                <a16:creationId xmlns:a16="http://schemas.microsoft.com/office/drawing/2014/main" id="{D52A78B5-B151-450E-A85A-0883D965DFE9}"/>
              </a:ext>
            </a:extLst>
          </p:cNvPr>
          <p:cNvSpPr/>
          <p:nvPr>
            <p:custDataLst>
              <p:tags r:id="rId279"/>
            </p:custDataLst>
          </p:nvPr>
        </p:nvSpPr>
        <p:spPr>
          <a:xfrm>
            <a:off x="8585200" y="3365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90" name="Rectangle 3189">
            <a:extLst>
              <a:ext uri="{FF2B5EF4-FFF2-40B4-BE49-F238E27FC236}">
                <a16:creationId xmlns:a16="http://schemas.microsoft.com/office/drawing/2014/main" id="{2C750F63-D0AE-4E9A-B681-F95912BBEAEA}"/>
              </a:ext>
            </a:extLst>
          </p:cNvPr>
          <p:cNvSpPr/>
          <p:nvPr>
            <p:custDataLst>
              <p:tags r:id="rId280"/>
            </p:custDataLst>
          </p:nvPr>
        </p:nvSpPr>
        <p:spPr>
          <a:xfrm>
            <a:off x="8851900" y="3365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91" name="Rectangle 3190">
            <a:extLst>
              <a:ext uri="{FF2B5EF4-FFF2-40B4-BE49-F238E27FC236}">
                <a16:creationId xmlns:a16="http://schemas.microsoft.com/office/drawing/2014/main" id="{16C95508-715D-4208-B8F4-C2CBBE6589C4}"/>
              </a:ext>
            </a:extLst>
          </p:cNvPr>
          <p:cNvSpPr/>
          <p:nvPr>
            <p:custDataLst>
              <p:tags r:id="rId281"/>
            </p:custDataLst>
          </p:nvPr>
        </p:nvSpPr>
        <p:spPr>
          <a:xfrm>
            <a:off x="9029700" y="3365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92" name="Rectangle 3191">
            <a:extLst>
              <a:ext uri="{FF2B5EF4-FFF2-40B4-BE49-F238E27FC236}">
                <a16:creationId xmlns:a16="http://schemas.microsoft.com/office/drawing/2014/main" id="{285C7ADB-031F-42C8-8F65-0B3F1179B8B2}"/>
              </a:ext>
            </a:extLst>
          </p:cNvPr>
          <p:cNvSpPr/>
          <p:nvPr>
            <p:custDataLst>
              <p:tags r:id="rId282"/>
            </p:custDataLst>
          </p:nvPr>
        </p:nvSpPr>
        <p:spPr>
          <a:xfrm>
            <a:off x="9385300" y="3365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93" name="Rectangle 3192">
            <a:extLst>
              <a:ext uri="{FF2B5EF4-FFF2-40B4-BE49-F238E27FC236}">
                <a16:creationId xmlns:a16="http://schemas.microsoft.com/office/drawing/2014/main" id="{7AF37662-2EF1-46B1-8F77-0013E145BDCD}"/>
              </a:ext>
            </a:extLst>
          </p:cNvPr>
          <p:cNvSpPr/>
          <p:nvPr>
            <p:custDataLst>
              <p:tags r:id="rId283"/>
            </p:custDataLst>
          </p:nvPr>
        </p:nvSpPr>
        <p:spPr>
          <a:xfrm>
            <a:off x="9906000" y="3365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94" name="Rectangle 3193">
            <a:extLst>
              <a:ext uri="{FF2B5EF4-FFF2-40B4-BE49-F238E27FC236}">
                <a16:creationId xmlns:a16="http://schemas.microsoft.com/office/drawing/2014/main" id="{8101F4A1-2B4B-4254-B60A-547E2B7123AC}"/>
              </a:ext>
            </a:extLst>
          </p:cNvPr>
          <p:cNvSpPr/>
          <p:nvPr>
            <p:custDataLst>
              <p:tags r:id="rId284"/>
            </p:custDataLst>
          </p:nvPr>
        </p:nvSpPr>
        <p:spPr>
          <a:xfrm>
            <a:off x="9994900" y="3365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95" name="Rectangle 3194">
            <a:extLst>
              <a:ext uri="{FF2B5EF4-FFF2-40B4-BE49-F238E27FC236}">
                <a16:creationId xmlns:a16="http://schemas.microsoft.com/office/drawing/2014/main" id="{FF09640C-A32B-428A-9763-F7C50C33361D}"/>
              </a:ext>
            </a:extLst>
          </p:cNvPr>
          <p:cNvSpPr/>
          <p:nvPr>
            <p:custDataLst>
              <p:tags r:id="rId285"/>
            </p:custDataLst>
          </p:nvPr>
        </p:nvSpPr>
        <p:spPr>
          <a:xfrm>
            <a:off x="10083800" y="3365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96" name="Rectangle 3195">
            <a:extLst>
              <a:ext uri="{FF2B5EF4-FFF2-40B4-BE49-F238E27FC236}">
                <a16:creationId xmlns:a16="http://schemas.microsoft.com/office/drawing/2014/main" id="{B3FA9FD7-4ECE-4450-AF0D-90D488393628}"/>
              </a:ext>
            </a:extLst>
          </p:cNvPr>
          <p:cNvSpPr/>
          <p:nvPr>
            <p:custDataLst>
              <p:tags r:id="rId286"/>
            </p:custDataLst>
          </p:nvPr>
        </p:nvSpPr>
        <p:spPr>
          <a:xfrm>
            <a:off x="10261600" y="3365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97" name="Rectangle 3196">
            <a:extLst>
              <a:ext uri="{FF2B5EF4-FFF2-40B4-BE49-F238E27FC236}">
                <a16:creationId xmlns:a16="http://schemas.microsoft.com/office/drawing/2014/main" id="{38BBC9E4-AEED-4C3C-AFEB-246F7B3F10EF}"/>
              </a:ext>
            </a:extLst>
          </p:cNvPr>
          <p:cNvSpPr/>
          <p:nvPr>
            <p:custDataLst>
              <p:tags r:id="rId287"/>
            </p:custDataLst>
          </p:nvPr>
        </p:nvSpPr>
        <p:spPr>
          <a:xfrm>
            <a:off x="82296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98" name="Rectangle 3197">
            <a:extLst>
              <a:ext uri="{FF2B5EF4-FFF2-40B4-BE49-F238E27FC236}">
                <a16:creationId xmlns:a16="http://schemas.microsoft.com/office/drawing/2014/main" id="{BDE5E926-1756-41C0-B16C-65FB75D911CB}"/>
              </a:ext>
            </a:extLst>
          </p:cNvPr>
          <p:cNvSpPr/>
          <p:nvPr>
            <p:custDataLst>
              <p:tags r:id="rId288"/>
            </p:custDataLst>
          </p:nvPr>
        </p:nvSpPr>
        <p:spPr>
          <a:xfrm>
            <a:off x="83185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199" name="Rectangle 3198">
            <a:extLst>
              <a:ext uri="{FF2B5EF4-FFF2-40B4-BE49-F238E27FC236}">
                <a16:creationId xmlns:a16="http://schemas.microsoft.com/office/drawing/2014/main" id="{0D6F3016-235B-4474-8EEC-9FD55A56443D}"/>
              </a:ext>
            </a:extLst>
          </p:cNvPr>
          <p:cNvSpPr/>
          <p:nvPr>
            <p:custDataLst>
              <p:tags r:id="rId289"/>
            </p:custDataLst>
          </p:nvPr>
        </p:nvSpPr>
        <p:spPr>
          <a:xfrm>
            <a:off x="84963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00" name="Rectangle 3199">
            <a:extLst>
              <a:ext uri="{FF2B5EF4-FFF2-40B4-BE49-F238E27FC236}">
                <a16:creationId xmlns:a16="http://schemas.microsoft.com/office/drawing/2014/main" id="{9E79B38D-EB38-4483-BA1A-E40FA82FF305}"/>
              </a:ext>
            </a:extLst>
          </p:cNvPr>
          <p:cNvSpPr/>
          <p:nvPr>
            <p:custDataLst>
              <p:tags r:id="rId290"/>
            </p:custDataLst>
          </p:nvPr>
        </p:nvSpPr>
        <p:spPr>
          <a:xfrm>
            <a:off x="85852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01" name="Rectangle 3200">
            <a:extLst>
              <a:ext uri="{FF2B5EF4-FFF2-40B4-BE49-F238E27FC236}">
                <a16:creationId xmlns:a16="http://schemas.microsoft.com/office/drawing/2014/main" id="{638813A1-5224-4479-90DF-797CC8F0C1A7}"/>
              </a:ext>
            </a:extLst>
          </p:cNvPr>
          <p:cNvSpPr/>
          <p:nvPr>
            <p:custDataLst>
              <p:tags r:id="rId291"/>
            </p:custDataLst>
          </p:nvPr>
        </p:nvSpPr>
        <p:spPr>
          <a:xfrm>
            <a:off x="86741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02" name="Rectangle 3201">
            <a:extLst>
              <a:ext uri="{FF2B5EF4-FFF2-40B4-BE49-F238E27FC236}">
                <a16:creationId xmlns:a16="http://schemas.microsoft.com/office/drawing/2014/main" id="{A4C00401-421B-46C8-8F75-CA40D19E14DE}"/>
              </a:ext>
            </a:extLst>
          </p:cNvPr>
          <p:cNvSpPr/>
          <p:nvPr>
            <p:custDataLst>
              <p:tags r:id="rId292"/>
            </p:custDataLst>
          </p:nvPr>
        </p:nvSpPr>
        <p:spPr>
          <a:xfrm>
            <a:off x="87630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03" name="Rectangle 3202">
            <a:extLst>
              <a:ext uri="{FF2B5EF4-FFF2-40B4-BE49-F238E27FC236}">
                <a16:creationId xmlns:a16="http://schemas.microsoft.com/office/drawing/2014/main" id="{9475E63C-AE9B-4726-B6F5-47C6F2223E0E}"/>
              </a:ext>
            </a:extLst>
          </p:cNvPr>
          <p:cNvSpPr/>
          <p:nvPr>
            <p:custDataLst>
              <p:tags r:id="rId293"/>
            </p:custDataLst>
          </p:nvPr>
        </p:nvSpPr>
        <p:spPr>
          <a:xfrm>
            <a:off x="91186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04" name="Rectangle 3203">
            <a:extLst>
              <a:ext uri="{FF2B5EF4-FFF2-40B4-BE49-F238E27FC236}">
                <a16:creationId xmlns:a16="http://schemas.microsoft.com/office/drawing/2014/main" id="{B6EADF04-C7E1-4D33-AD41-168EFF35AFF8}"/>
              </a:ext>
            </a:extLst>
          </p:cNvPr>
          <p:cNvSpPr/>
          <p:nvPr>
            <p:custDataLst>
              <p:tags r:id="rId294"/>
            </p:custDataLst>
          </p:nvPr>
        </p:nvSpPr>
        <p:spPr>
          <a:xfrm>
            <a:off x="92075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05" name="Rectangle 3204">
            <a:extLst>
              <a:ext uri="{FF2B5EF4-FFF2-40B4-BE49-F238E27FC236}">
                <a16:creationId xmlns:a16="http://schemas.microsoft.com/office/drawing/2014/main" id="{0E9563C7-E11B-4483-AC6F-7138FD59D863}"/>
              </a:ext>
            </a:extLst>
          </p:cNvPr>
          <p:cNvSpPr/>
          <p:nvPr>
            <p:custDataLst>
              <p:tags r:id="rId295"/>
            </p:custDataLst>
          </p:nvPr>
        </p:nvSpPr>
        <p:spPr>
          <a:xfrm>
            <a:off x="92964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06" name="Rectangle 3205">
            <a:extLst>
              <a:ext uri="{FF2B5EF4-FFF2-40B4-BE49-F238E27FC236}">
                <a16:creationId xmlns:a16="http://schemas.microsoft.com/office/drawing/2014/main" id="{193C92EF-41DD-4419-B133-C0608D8A0CD9}"/>
              </a:ext>
            </a:extLst>
          </p:cNvPr>
          <p:cNvSpPr/>
          <p:nvPr>
            <p:custDataLst>
              <p:tags r:id="rId296"/>
            </p:custDataLst>
          </p:nvPr>
        </p:nvSpPr>
        <p:spPr>
          <a:xfrm>
            <a:off x="93853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07" name="Rectangle 3206">
            <a:extLst>
              <a:ext uri="{FF2B5EF4-FFF2-40B4-BE49-F238E27FC236}">
                <a16:creationId xmlns:a16="http://schemas.microsoft.com/office/drawing/2014/main" id="{AC4F8366-6933-49DE-B8EB-0A6E5034BAEC}"/>
              </a:ext>
            </a:extLst>
          </p:cNvPr>
          <p:cNvSpPr/>
          <p:nvPr>
            <p:custDataLst>
              <p:tags r:id="rId297"/>
            </p:custDataLst>
          </p:nvPr>
        </p:nvSpPr>
        <p:spPr>
          <a:xfrm>
            <a:off x="95504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08" name="Rectangle 3207">
            <a:extLst>
              <a:ext uri="{FF2B5EF4-FFF2-40B4-BE49-F238E27FC236}">
                <a16:creationId xmlns:a16="http://schemas.microsoft.com/office/drawing/2014/main" id="{F12EBE5C-5160-4661-977C-429AA2F6F3A0}"/>
              </a:ext>
            </a:extLst>
          </p:cNvPr>
          <p:cNvSpPr/>
          <p:nvPr>
            <p:custDataLst>
              <p:tags r:id="rId298"/>
            </p:custDataLst>
          </p:nvPr>
        </p:nvSpPr>
        <p:spPr>
          <a:xfrm>
            <a:off x="96393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09" name="Rectangle 3208">
            <a:extLst>
              <a:ext uri="{FF2B5EF4-FFF2-40B4-BE49-F238E27FC236}">
                <a16:creationId xmlns:a16="http://schemas.microsoft.com/office/drawing/2014/main" id="{1097413D-214A-404B-8C27-CF814E76CAEF}"/>
              </a:ext>
            </a:extLst>
          </p:cNvPr>
          <p:cNvSpPr/>
          <p:nvPr>
            <p:custDataLst>
              <p:tags r:id="rId299"/>
            </p:custDataLst>
          </p:nvPr>
        </p:nvSpPr>
        <p:spPr>
          <a:xfrm>
            <a:off x="99949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10" name="Rectangle 3209">
            <a:extLst>
              <a:ext uri="{FF2B5EF4-FFF2-40B4-BE49-F238E27FC236}">
                <a16:creationId xmlns:a16="http://schemas.microsoft.com/office/drawing/2014/main" id="{F7C3579E-54A7-4F3B-BE75-9481BFEF0714}"/>
              </a:ext>
            </a:extLst>
          </p:cNvPr>
          <p:cNvSpPr/>
          <p:nvPr>
            <p:custDataLst>
              <p:tags r:id="rId300"/>
            </p:custDataLst>
          </p:nvPr>
        </p:nvSpPr>
        <p:spPr>
          <a:xfrm>
            <a:off x="100838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11" name="Rectangle 3210">
            <a:extLst>
              <a:ext uri="{FF2B5EF4-FFF2-40B4-BE49-F238E27FC236}">
                <a16:creationId xmlns:a16="http://schemas.microsoft.com/office/drawing/2014/main" id="{E88FAF66-8FA4-4B02-976B-607E6BD48904}"/>
              </a:ext>
            </a:extLst>
          </p:cNvPr>
          <p:cNvSpPr/>
          <p:nvPr>
            <p:custDataLst>
              <p:tags r:id="rId301"/>
            </p:custDataLst>
          </p:nvPr>
        </p:nvSpPr>
        <p:spPr>
          <a:xfrm>
            <a:off x="101727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12" name="Rectangle 3211">
            <a:extLst>
              <a:ext uri="{FF2B5EF4-FFF2-40B4-BE49-F238E27FC236}">
                <a16:creationId xmlns:a16="http://schemas.microsoft.com/office/drawing/2014/main" id="{98C608B0-7D3B-4DA0-9C61-1B090A31AF36}"/>
              </a:ext>
            </a:extLst>
          </p:cNvPr>
          <p:cNvSpPr/>
          <p:nvPr>
            <p:custDataLst>
              <p:tags r:id="rId302"/>
            </p:custDataLst>
          </p:nvPr>
        </p:nvSpPr>
        <p:spPr>
          <a:xfrm>
            <a:off x="102616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13" name="Rectangle 3212">
            <a:extLst>
              <a:ext uri="{FF2B5EF4-FFF2-40B4-BE49-F238E27FC236}">
                <a16:creationId xmlns:a16="http://schemas.microsoft.com/office/drawing/2014/main" id="{ECF74EC2-F975-482B-B8B1-6B6AB73BE6CD}"/>
              </a:ext>
            </a:extLst>
          </p:cNvPr>
          <p:cNvSpPr/>
          <p:nvPr>
            <p:custDataLst>
              <p:tags r:id="rId303"/>
            </p:custDataLst>
          </p:nvPr>
        </p:nvSpPr>
        <p:spPr>
          <a:xfrm>
            <a:off x="103505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14" name="Rectangle 3213">
            <a:extLst>
              <a:ext uri="{FF2B5EF4-FFF2-40B4-BE49-F238E27FC236}">
                <a16:creationId xmlns:a16="http://schemas.microsoft.com/office/drawing/2014/main" id="{D6F2A099-2B08-4192-905F-82B40E7AEF76}"/>
              </a:ext>
            </a:extLst>
          </p:cNvPr>
          <p:cNvSpPr/>
          <p:nvPr>
            <p:custDataLst>
              <p:tags r:id="rId304"/>
            </p:custDataLst>
          </p:nvPr>
        </p:nvSpPr>
        <p:spPr>
          <a:xfrm>
            <a:off x="104394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15" name="Rectangle 3214">
            <a:extLst>
              <a:ext uri="{FF2B5EF4-FFF2-40B4-BE49-F238E27FC236}">
                <a16:creationId xmlns:a16="http://schemas.microsoft.com/office/drawing/2014/main" id="{771081A4-6F96-4E15-BE7A-85B41BB8DD6D}"/>
              </a:ext>
            </a:extLst>
          </p:cNvPr>
          <p:cNvSpPr/>
          <p:nvPr>
            <p:custDataLst>
              <p:tags r:id="rId305"/>
            </p:custDataLst>
          </p:nvPr>
        </p:nvSpPr>
        <p:spPr>
          <a:xfrm>
            <a:off x="10617200" y="34417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16" name="Rectangle 3215">
            <a:extLst>
              <a:ext uri="{FF2B5EF4-FFF2-40B4-BE49-F238E27FC236}">
                <a16:creationId xmlns:a16="http://schemas.microsoft.com/office/drawing/2014/main" id="{8A5310DE-5CFC-4477-91B2-FF3EE48B1341}"/>
              </a:ext>
            </a:extLst>
          </p:cNvPr>
          <p:cNvSpPr/>
          <p:nvPr>
            <p:custDataLst>
              <p:tags r:id="rId306"/>
            </p:custDataLst>
          </p:nvPr>
        </p:nvSpPr>
        <p:spPr>
          <a:xfrm>
            <a:off x="8940800" y="3530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17" name="Rectangle 3216">
            <a:extLst>
              <a:ext uri="{FF2B5EF4-FFF2-40B4-BE49-F238E27FC236}">
                <a16:creationId xmlns:a16="http://schemas.microsoft.com/office/drawing/2014/main" id="{D9F601A3-4902-4239-9A7E-BDB19492D53E}"/>
              </a:ext>
            </a:extLst>
          </p:cNvPr>
          <p:cNvSpPr/>
          <p:nvPr>
            <p:custDataLst>
              <p:tags r:id="rId307"/>
            </p:custDataLst>
          </p:nvPr>
        </p:nvSpPr>
        <p:spPr>
          <a:xfrm>
            <a:off x="9296400" y="3530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18" name="Rectangle 3217">
            <a:extLst>
              <a:ext uri="{FF2B5EF4-FFF2-40B4-BE49-F238E27FC236}">
                <a16:creationId xmlns:a16="http://schemas.microsoft.com/office/drawing/2014/main" id="{2B283B6D-B004-45C6-AE87-66683D1FB0EC}"/>
              </a:ext>
            </a:extLst>
          </p:cNvPr>
          <p:cNvSpPr/>
          <p:nvPr>
            <p:custDataLst>
              <p:tags r:id="rId308"/>
            </p:custDataLst>
          </p:nvPr>
        </p:nvSpPr>
        <p:spPr>
          <a:xfrm>
            <a:off x="9639300" y="3530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19" name="Rectangle 3218">
            <a:extLst>
              <a:ext uri="{FF2B5EF4-FFF2-40B4-BE49-F238E27FC236}">
                <a16:creationId xmlns:a16="http://schemas.microsoft.com/office/drawing/2014/main" id="{FC3B106E-B35D-4049-92AE-8EE2D4111A3D}"/>
              </a:ext>
            </a:extLst>
          </p:cNvPr>
          <p:cNvSpPr/>
          <p:nvPr>
            <p:custDataLst>
              <p:tags r:id="rId309"/>
            </p:custDataLst>
          </p:nvPr>
        </p:nvSpPr>
        <p:spPr>
          <a:xfrm>
            <a:off x="9817100" y="3530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20" name="Rectangle 3219">
            <a:extLst>
              <a:ext uri="{FF2B5EF4-FFF2-40B4-BE49-F238E27FC236}">
                <a16:creationId xmlns:a16="http://schemas.microsoft.com/office/drawing/2014/main" id="{7F2322BE-9964-4843-89C6-2362BD79052A}"/>
              </a:ext>
            </a:extLst>
          </p:cNvPr>
          <p:cNvSpPr/>
          <p:nvPr>
            <p:custDataLst>
              <p:tags r:id="rId310"/>
            </p:custDataLst>
          </p:nvPr>
        </p:nvSpPr>
        <p:spPr>
          <a:xfrm>
            <a:off x="9994900" y="3530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21" name="Rectangle 3220">
            <a:extLst>
              <a:ext uri="{FF2B5EF4-FFF2-40B4-BE49-F238E27FC236}">
                <a16:creationId xmlns:a16="http://schemas.microsoft.com/office/drawing/2014/main" id="{06CFCEB0-3A6E-48AE-B9CC-142B129FE87D}"/>
              </a:ext>
            </a:extLst>
          </p:cNvPr>
          <p:cNvSpPr/>
          <p:nvPr>
            <p:custDataLst>
              <p:tags r:id="rId311"/>
            </p:custDataLst>
          </p:nvPr>
        </p:nvSpPr>
        <p:spPr>
          <a:xfrm>
            <a:off x="10350500" y="3530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22" name="Rectangle 3221">
            <a:extLst>
              <a:ext uri="{FF2B5EF4-FFF2-40B4-BE49-F238E27FC236}">
                <a16:creationId xmlns:a16="http://schemas.microsoft.com/office/drawing/2014/main" id="{862547CA-971F-45AF-8FD6-FC4F8E1945CD}"/>
              </a:ext>
            </a:extLst>
          </p:cNvPr>
          <p:cNvSpPr/>
          <p:nvPr>
            <p:custDataLst>
              <p:tags r:id="rId312"/>
            </p:custDataLst>
          </p:nvPr>
        </p:nvSpPr>
        <p:spPr>
          <a:xfrm>
            <a:off x="10439400" y="3530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23" name="Rectangle 3222">
            <a:extLst>
              <a:ext uri="{FF2B5EF4-FFF2-40B4-BE49-F238E27FC236}">
                <a16:creationId xmlns:a16="http://schemas.microsoft.com/office/drawing/2014/main" id="{3738CA1A-FEF0-44EC-903C-253591C1F32D}"/>
              </a:ext>
            </a:extLst>
          </p:cNvPr>
          <p:cNvSpPr/>
          <p:nvPr>
            <p:custDataLst>
              <p:tags r:id="rId313"/>
            </p:custDataLst>
          </p:nvPr>
        </p:nvSpPr>
        <p:spPr>
          <a:xfrm>
            <a:off x="10528300" y="3530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24" name="Rectangle 3223">
            <a:extLst>
              <a:ext uri="{FF2B5EF4-FFF2-40B4-BE49-F238E27FC236}">
                <a16:creationId xmlns:a16="http://schemas.microsoft.com/office/drawing/2014/main" id="{D5992569-42DA-4280-AB7B-F9AADC78A731}"/>
              </a:ext>
            </a:extLst>
          </p:cNvPr>
          <p:cNvSpPr/>
          <p:nvPr>
            <p:custDataLst>
              <p:tags r:id="rId314"/>
            </p:custDataLst>
          </p:nvPr>
        </p:nvSpPr>
        <p:spPr>
          <a:xfrm>
            <a:off x="10706100" y="3530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25" name="Rectangle 3224">
            <a:extLst>
              <a:ext uri="{FF2B5EF4-FFF2-40B4-BE49-F238E27FC236}">
                <a16:creationId xmlns:a16="http://schemas.microsoft.com/office/drawing/2014/main" id="{2CDAEA5D-7F5F-4765-AD38-A18EE48D5DFE}"/>
              </a:ext>
            </a:extLst>
          </p:cNvPr>
          <p:cNvSpPr/>
          <p:nvPr>
            <p:custDataLst>
              <p:tags r:id="rId315"/>
            </p:custDataLst>
          </p:nvPr>
        </p:nvSpPr>
        <p:spPr>
          <a:xfrm>
            <a:off x="82296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26" name="Rectangle 3225">
            <a:extLst>
              <a:ext uri="{FF2B5EF4-FFF2-40B4-BE49-F238E27FC236}">
                <a16:creationId xmlns:a16="http://schemas.microsoft.com/office/drawing/2014/main" id="{4303B073-2F0D-4E24-A9C6-70858150BC8B}"/>
              </a:ext>
            </a:extLst>
          </p:cNvPr>
          <p:cNvSpPr/>
          <p:nvPr>
            <p:custDataLst>
              <p:tags r:id="rId316"/>
            </p:custDataLst>
          </p:nvPr>
        </p:nvSpPr>
        <p:spPr>
          <a:xfrm>
            <a:off x="83185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27" name="Rectangle 3226">
            <a:extLst>
              <a:ext uri="{FF2B5EF4-FFF2-40B4-BE49-F238E27FC236}">
                <a16:creationId xmlns:a16="http://schemas.microsoft.com/office/drawing/2014/main" id="{BB55E144-980A-4244-BE2E-C36D804893C9}"/>
              </a:ext>
            </a:extLst>
          </p:cNvPr>
          <p:cNvSpPr/>
          <p:nvPr>
            <p:custDataLst>
              <p:tags r:id="rId317"/>
            </p:custDataLst>
          </p:nvPr>
        </p:nvSpPr>
        <p:spPr>
          <a:xfrm>
            <a:off x="84074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28" name="Rectangle 3227">
            <a:extLst>
              <a:ext uri="{FF2B5EF4-FFF2-40B4-BE49-F238E27FC236}">
                <a16:creationId xmlns:a16="http://schemas.microsoft.com/office/drawing/2014/main" id="{A465825A-A6B2-4DC5-BB47-8783A2AF53FB}"/>
              </a:ext>
            </a:extLst>
          </p:cNvPr>
          <p:cNvSpPr/>
          <p:nvPr>
            <p:custDataLst>
              <p:tags r:id="rId318"/>
            </p:custDataLst>
          </p:nvPr>
        </p:nvSpPr>
        <p:spPr>
          <a:xfrm>
            <a:off x="84963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29" name="Rectangle 3228">
            <a:extLst>
              <a:ext uri="{FF2B5EF4-FFF2-40B4-BE49-F238E27FC236}">
                <a16:creationId xmlns:a16="http://schemas.microsoft.com/office/drawing/2014/main" id="{580E6B9C-32C5-4CE9-A90C-831DC1AF1299}"/>
              </a:ext>
            </a:extLst>
          </p:cNvPr>
          <p:cNvSpPr/>
          <p:nvPr>
            <p:custDataLst>
              <p:tags r:id="rId319"/>
            </p:custDataLst>
          </p:nvPr>
        </p:nvSpPr>
        <p:spPr>
          <a:xfrm>
            <a:off x="85852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30" name="Rectangle 3229">
            <a:extLst>
              <a:ext uri="{FF2B5EF4-FFF2-40B4-BE49-F238E27FC236}">
                <a16:creationId xmlns:a16="http://schemas.microsoft.com/office/drawing/2014/main" id="{4D616519-0A57-4228-BE84-87F8B2B322BB}"/>
              </a:ext>
            </a:extLst>
          </p:cNvPr>
          <p:cNvSpPr/>
          <p:nvPr>
            <p:custDataLst>
              <p:tags r:id="rId320"/>
            </p:custDataLst>
          </p:nvPr>
        </p:nvSpPr>
        <p:spPr>
          <a:xfrm>
            <a:off x="86741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31" name="Rectangle 3230">
            <a:extLst>
              <a:ext uri="{FF2B5EF4-FFF2-40B4-BE49-F238E27FC236}">
                <a16:creationId xmlns:a16="http://schemas.microsoft.com/office/drawing/2014/main" id="{D501DCC3-AFEB-4979-9526-48DB0C927849}"/>
              </a:ext>
            </a:extLst>
          </p:cNvPr>
          <p:cNvSpPr/>
          <p:nvPr>
            <p:custDataLst>
              <p:tags r:id="rId321"/>
            </p:custDataLst>
          </p:nvPr>
        </p:nvSpPr>
        <p:spPr>
          <a:xfrm>
            <a:off x="87630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32" name="Rectangle 3231">
            <a:extLst>
              <a:ext uri="{FF2B5EF4-FFF2-40B4-BE49-F238E27FC236}">
                <a16:creationId xmlns:a16="http://schemas.microsoft.com/office/drawing/2014/main" id="{6174E8FC-E6EC-4C74-9FD1-23D90B7B8DFF}"/>
              </a:ext>
            </a:extLst>
          </p:cNvPr>
          <p:cNvSpPr/>
          <p:nvPr>
            <p:custDataLst>
              <p:tags r:id="rId322"/>
            </p:custDataLst>
          </p:nvPr>
        </p:nvSpPr>
        <p:spPr>
          <a:xfrm>
            <a:off x="89408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33" name="Rectangle 3232">
            <a:extLst>
              <a:ext uri="{FF2B5EF4-FFF2-40B4-BE49-F238E27FC236}">
                <a16:creationId xmlns:a16="http://schemas.microsoft.com/office/drawing/2014/main" id="{BF0B26A8-580A-4A2C-8391-2D5B1390E2E6}"/>
              </a:ext>
            </a:extLst>
          </p:cNvPr>
          <p:cNvSpPr/>
          <p:nvPr>
            <p:custDataLst>
              <p:tags r:id="rId323"/>
            </p:custDataLst>
          </p:nvPr>
        </p:nvSpPr>
        <p:spPr>
          <a:xfrm>
            <a:off x="91186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34" name="Rectangle 3233">
            <a:extLst>
              <a:ext uri="{FF2B5EF4-FFF2-40B4-BE49-F238E27FC236}">
                <a16:creationId xmlns:a16="http://schemas.microsoft.com/office/drawing/2014/main" id="{6B1F68BC-195C-4AB5-9152-E2454DB52180}"/>
              </a:ext>
            </a:extLst>
          </p:cNvPr>
          <p:cNvSpPr/>
          <p:nvPr>
            <p:custDataLst>
              <p:tags r:id="rId324"/>
            </p:custDataLst>
          </p:nvPr>
        </p:nvSpPr>
        <p:spPr>
          <a:xfrm>
            <a:off x="93853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35" name="Rectangle 3234">
            <a:extLst>
              <a:ext uri="{FF2B5EF4-FFF2-40B4-BE49-F238E27FC236}">
                <a16:creationId xmlns:a16="http://schemas.microsoft.com/office/drawing/2014/main" id="{E692BCCD-970F-42D3-84B7-6990A00BA999}"/>
              </a:ext>
            </a:extLst>
          </p:cNvPr>
          <p:cNvSpPr/>
          <p:nvPr>
            <p:custDataLst>
              <p:tags r:id="rId325"/>
            </p:custDataLst>
          </p:nvPr>
        </p:nvSpPr>
        <p:spPr>
          <a:xfrm>
            <a:off x="94742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36" name="Rectangle 3235">
            <a:extLst>
              <a:ext uri="{FF2B5EF4-FFF2-40B4-BE49-F238E27FC236}">
                <a16:creationId xmlns:a16="http://schemas.microsoft.com/office/drawing/2014/main" id="{8FF6EA89-E3BF-47D8-9798-3570739526BD}"/>
              </a:ext>
            </a:extLst>
          </p:cNvPr>
          <p:cNvSpPr/>
          <p:nvPr>
            <p:custDataLst>
              <p:tags r:id="rId326"/>
            </p:custDataLst>
          </p:nvPr>
        </p:nvSpPr>
        <p:spPr>
          <a:xfrm>
            <a:off x="96393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37" name="Rectangle 3236">
            <a:extLst>
              <a:ext uri="{FF2B5EF4-FFF2-40B4-BE49-F238E27FC236}">
                <a16:creationId xmlns:a16="http://schemas.microsoft.com/office/drawing/2014/main" id="{A5B96C7F-3BA9-4685-A24B-5DC8E7E1068D}"/>
              </a:ext>
            </a:extLst>
          </p:cNvPr>
          <p:cNvSpPr/>
          <p:nvPr>
            <p:custDataLst>
              <p:tags r:id="rId327"/>
            </p:custDataLst>
          </p:nvPr>
        </p:nvSpPr>
        <p:spPr>
          <a:xfrm>
            <a:off x="97282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38" name="Rectangle 3237">
            <a:extLst>
              <a:ext uri="{FF2B5EF4-FFF2-40B4-BE49-F238E27FC236}">
                <a16:creationId xmlns:a16="http://schemas.microsoft.com/office/drawing/2014/main" id="{F82E0AA5-7A72-4696-BA36-952AED9ECF29}"/>
              </a:ext>
            </a:extLst>
          </p:cNvPr>
          <p:cNvSpPr/>
          <p:nvPr>
            <p:custDataLst>
              <p:tags r:id="rId328"/>
            </p:custDataLst>
          </p:nvPr>
        </p:nvSpPr>
        <p:spPr>
          <a:xfrm>
            <a:off x="98171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39" name="Rectangle 3238">
            <a:extLst>
              <a:ext uri="{FF2B5EF4-FFF2-40B4-BE49-F238E27FC236}">
                <a16:creationId xmlns:a16="http://schemas.microsoft.com/office/drawing/2014/main" id="{B406EA19-62AE-4E06-9D08-89AD05EA9426}"/>
              </a:ext>
            </a:extLst>
          </p:cNvPr>
          <p:cNvSpPr/>
          <p:nvPr>
            <p:custDataLst>
              <p:tags r:id="rId329"/>
            </p:custDataLst>
          </p:nvPr>
        </p:nvSpPr>
        <p:spPr>
          <a:xfrm>
            <a:off x="99949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40" name="Rectangle 3239">
            <a:extLst>
              <a:ext uri="{FF2B5EF4-FFF2-40B4-BE49-F238E27FC236}">
                <a16:creationId xmlns:a16="http://schemas.microsoft.com/office/drawing/2014/main" id="{BC34D31A-0F78-461A-A81E-E6ED7CDEDF3F}"/>
              </a:ext>
            </a:extLst>
          </p:cNvPr>
          <p:cNvSpPr/>
          <p:nvPr>
            <p:custDataLst>
              <p:tags r:id="rId330"/>
            </p:custDataLst>
          </p:nvPr>
        </p:nvSpPr>
        <p:spPr>
          <a:xfrm>
            <a:off x="101727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41" name="Rectangle 3240">
            <a:extLst>
              <a:ext uri="{FF2B5EF4-FFF2-40B4-BE49-F238E27FC236}">
                <a16:creationId xmlns:a16="http://schemas.microsoft.com/office/drawing/2014/main" id="{ADE5401E-D940-4E44-9693-7238065FA196}"/>
              </a:ext>
            </a:extLst>
          </p:cNvPr>
          <p:cNvSpPr/>
          <p:nvPr>
            <p:custDataLst>
              <p:tags r:id="rId331"/>
            </p:custDataLst>
          </p:nvPr>
        </p:nvSpPr>
        <p:spPr>
          <a:xfrm>
            <a:off x="103505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42" name="Rectangle 3241">
            <a:extLst>
              <a:ext uri="{FF2B5EF4-FFF2-40B4-BE49-F238E27FC236}">
                <a16:creationId xmlns:a16="http://schemas.microsoft.com/office/drawing/2014/main" id="{2611BE39-0B5E-4D97-84B2-49018E1F7715}"/>
              </a:ext>
            </a:extLst>
          </p:cNvPr>
          <p:cNvSpPr/>
          <p:nvPr>
            <p:custDataLst>
              <p:tags r:id="rId332"/>
            </p:custDataLst>
          </p:nvPr>
        </p:nvSpPr>
        <p:spPr>
          <a:xfrm>
            <a:off x="10706100" y="3619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43" name="Rectangle 3242">
            <a:extLst>
              <a:ext uri="{FF2B5EF4-FFF2-40B4-BE49-F238E27FC236}">
                <a16:creationId xmlns:a16="http://schemas.microsoft.com/office/drawing/2014/main" id="{44779501-1848-418C-937D-05B6DD21DCAC}"/>
              </a:ext>
            </a:extLst>
          </p:cNvPr>
          <p:cNvSpPr/>
          <p:nvPr>
            <p:custDataLst>
              <p:tags r:id="rId333"/>
            </p:custDataLst>
          </p:nvPr>
        </p:nvSpPr>
        <p:spPr>
          <a:xfrm>
            <a:off x="8229600" y="3708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44" name="Rectangle 3243">
            <a:extLst>
              <a:ext uri="{FF2B5EF4-FFF2-40B4-BE49-F238E27FC236}">
                <a16:creationId xmlns:a16="http://schemas.microsoft.com/office/drawing/2014/main" id="{74C2BC25-0F8D-42E9-9387-406E365AA5A0}"/>
              </a:ext>
            </a:extLst>
          </p:cNvPr>
          <p:cNvSpPr/>
          <p:nvPr>
            <p:custDataLst>
              <p:tags r:id="rId334"/>
            </p:custDataLst>
          </p:nvPr>
        </p:nvSpPr>
        <p:spPr>
          <a:xfrm>
            <a:off x="8763000" y="3708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45" name="Rectangle 3244">
            <a:extLst>
              <a:ext uri="{FF2B5EF4-FFF2-40B4-BE49-F238E27FC236}">
                <a16:creationId xmlns:a16="http://schemas.microsoft.com/office/drawing/2014/main" id="{9CCFC5FD-085D-456A-B835-2D8A0BF8BEFA}"/>
              </a:ext>
            </a:extLst>
          </p:cNvPr>
          <p:cNvSpPr/>
          <p:nvPr>
            <p:custDataLst>
              <p:tags r:id="rId335"/>
            </p:custDataLst>
          </p:nvPr>
        </p:nvSpPr>
        <p:spPr>
          <a:xfrm>
            <a:off x="9118600" y="3708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46" name="Rectangle 3245">
            <a:extLst>
              <a:ext uri="{FF2B5EF4-FFF2-40B4-BE49-F238E27FC236}">
                <a16:creationId xmlns:a16="http://schemas.microsoft.com/office/drawing/2014/main" id="{21C9F6BE-D2A6-47D1-95E7-7A8C93ADB8F5}"/>
              </a:ext>
            </a:extLst>
          </p:cNvPr>
          <p:cNvSpPr/>
          <p:nvPr>
            <p:custDataLst>
              <p:tags r:id="rId336"/>
            </p:custDataLst>
          </p:nvPr>
        </p:nvSpPr>
        <p:spPr>
          <a:xfrm>
            <a:off x="9207500" y="3708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47" name="Rectangle 3246">
            <a:extLst>
              <a:ext uri="{FF2B5EF4-FFF2-40B4-BE49-F238E27FC236}">
                <a16:creationId xmlns:a16="http://schemas.microsoft.com/office/drawing/2014/main" id="{11A17A6E-13B0-46FA-AA46-7829ABBA1D2A}"/>
              </a:ext>
            </a:extLst>
          </p:cNvPr>
          <p:cNvSpPr/>
          <p:nvPr>
            <p:custDataLst>
              <p:tags r:id="rId337"/>
            </p:custDataLst>
          </p:nvPr>
        </p:nvSpPr>
        <p:spPr>
          <a:xfrm>
            <a:off x="9296400" y="3708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48" name="Rectangle 3247">
            <a:extLst>
              <a:ext uri="{FF2B5EF4-FFF2-40B4-BE49-F238E27FC236}">
                <a16:creationId xmlns:a16="http://schemas.microsoft.com/office/drawing/2014/main" id="{DB7FD975-2E00-4CDE-9594-C725E870DC2E}"/>
              </a:ext>
            </a:extLst>
          </p:cNvPr>
          <p:cNvSpPr/>
          <p:nvPr>
            <p:custDataLst>
              <p:tags r:id="rId338"/>
            </p:custDataLst>
          </p:nvPr>
        </p:nvSpPr>
        <p:spPr>
          <a:xfrm>
            <a:off x="9474200" y="3708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49" name="Rectangle 3248">
            <a:extLst>
              <a:ext uri="{FF2B5EF4-FFF2-40B4-BE49-F238E27FC236}">
                <a16:creationId xmlns:a16="http://schemas.microsoft.com/office/drawing/2014/main" id="{357E124C-6558-4F7B-B8FA-877509C81BEA}"/>
              </a:ext>
            </a:extLst>
          </p:cNvPr>
          <p:cNvSpPr/>
          <p:nvPr>
            <p:custDataLst>
              <p:tags r:id="rId339"/>
            </p:custDataLst>
          </p:nvPr>
        </p:nvSpPr>
        <p:spPr>
          <a:xfrm>
            <a:off x="9550400" y="3708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50" name="Rectangle 3249">
            <a:extLst>
              <a:ext uri="{FF2B5EF4-FFF2-40B4-BE49-F238E27FC236}">
                <a16:creationId xmlns:a16="http://schemas.microsoft.com/office/drawing/2014/main" id="{FCABC402-FB4C-4420-AABF-A2CAB63FFE8B}"/>
              </a:ext>
            </a:extLst>
          </p:cNvPr>
          <p:cNvSpPr/>
          <p:nvPr>
            <p:custDataLst>
              <p:tags r:id="rId340"/>
            </p:custDataLst>
          </p:nvPr>
        </p:nvSpPr>
        <p:spPr>
          <a:xfrm>
            <a:off x="9639300" y="3708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51" name="Rectangle 3250">
            <a:extLst>
              <a:ext uri="{FF2B5EF4-FFF2-40B4-BE49-F238E27FC236}">
                <a16:creationId xmlns:a16="http://schemas.microsoft.com/office/drawing/2014/main" id="{D4B2768E-3A52-471B-B125-C909C405B407}"/>
              </a:ext>
            </a:extLst>
          </p:cNvPr>
          <p:cNvSpPr/>
          <p:nvPr>
            <p:custDataLst>
              <p:tags r:id="rId341"/>
            </p:custDataLst>
          </p:nvPr>
        </p:nvSpPr>
        <p:spPr>
          <a:xfrm>
            <a:off x="9994900" y="3708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52" name="Rectangle 3251">
            <a:extLst>
              <a:ext uri="{FF2B5EF4-FFF2-40B4-BE49-F238E27FC236}">
                <a16:creationId xmlns:a16="http://schemas.microsoft.com/office/drawing/2014/main" id="{A0531C7E-2BC5-430E-A350-A8EF4F4FAAA4}"/>
              </a:ext>
            </a:extLst>
          </p:cNvPr>
          <p:cNvSpPr/>
          <p:nvPr>
            <p:custDataLst>
              <p:tags r:id="rId342"/>
            </p:custDataLst>
          </p:nvPr>
        </p:nvSpPr>
        <p:spPr>
          <a:xfrm>
            <a:off x="10350500" y="3708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53" name="Rectangle 3252">
            <a:extLst>
              <a:ext uri="{FF2B5EF4-FFF2-40B4-BE49-F238E27FC236}">
                <a16:creationId xmlns:a16="http://schemas.microsoft.com/office/drawing/2014/main" id="{906ABE6C-EEB0-4A1D-BBAE-01508D2D9D8E}"/>
              </a:ext>
            </a:extLst>
          </p:cNvPr>
          <p:cNvSpPr/>
          <p:nvPr>
            <p:custDataLst>
              <p:tags r:id="rId343"/>
            </p:custDataLst>
          </p:nvPr>
        </p:nvSpPr>
        <p:spPr>
          <a:xfrm>
            <a:off x="10706100" y="3708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54" name="Rectangle 3253">
            <a:extLst>
              <a:ext uri="{FF2B5EF4-FFF2-40B4-BE49-F238E27FC236}">
                <a16:creationId xmlns:a16="http://schemas.microsoft.com/office/drawing/2014/main" id="{8396F66A-A45A-4A1C-B07F-239973F6A101}"/>
              </a:ext>
            </a:extLst>
          </p:cNvPr>
          <p:cNvSpPr/>
          <p:nvPr>
            <p:custDataLst>
              <p:tags r:id="rId344"/>
            </p:custDataLst>
          </p:nvPr>
        </p:nvSpPr>
        <p:spPr>
          <a:xfrm>
            <a:off x="82296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55" name="Rectangle 3254">
            <a:extLst>
              <a:ext uri="{FF2B5EF4-FFF2-40B4-BE49-F238E27FC236}">
                <a16:creationId xmlns:a16="http://schemas.microsoft.com/office/drawing/2014/main" id="{593E975F-4587-4A87-9E85-4920D975428A}"/>
              </a:ext>
            </a:extLst>
          </p:cNvPr>
          <p:cNvSpPr/>
          <p:nvPr>
            <p:custDataLst>
              <p:tags r:id="rId345"/>
            </p:custDataLst>
          </p:nvPr>
        </p:nvSpPr>
        <p:spPr>
          <a:xfrm>
            <a:off x="84074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56" name="Rectangle 3255">
            <a:extLst>
              <a:ext uri="{FF2B5EF4-FFF2-40B4-BE49-F238E27FC236}">
                <a16:creationId xmlns:a16="http://schemas.microsoft.com/office/drawing/2014/main" id="{BE5075FD-A9A1-493E-91F9-AF27FEC1AADB}"/>
              </a:ext>
            </a:extLst>
          </p:cNvPr>
          <p:cNvSpPr/>
          <p:nvPr>
            <p:custDataLst>
              <p:tags r:id="rId346"/>
            </p:custDataLst>
          </p:nvPr>
        </p:nvSpPr>
        <p:spPr>
          <a:xfrm>
            <a:off x="84963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57" name="Rectangle 3256">
            <a:extLst>
              <a:ext uri="{FF2B5EF4-FFF2-40B4-BE49-F238E27FC236}">
                <a16:creationId xmlns:a16="http://schemas.microsoft.com/office/drawing/2014/main" id="{4A1AF92B-8B65-4840-9987-FFAAEA982BA7}"/>
              </a:ext>
            </a:extLst>
          </p:cNvPr>
          <p:cNvSpPr/>
          <p:nvPr>
            <p:custDataLst>
              <p:tags r:id="rId347"/>
            </p:custDataLst>
          </p:nvPr>
        </p:nvSpPr>
        <p:spPr>
          <a:xfrm>
            <a:off x="85852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58" name="Rectangle 3257">
            <a:extLst>
              <a:ext uri="{FF2B5EF4-FFF2-40B4-BE49-F238E27FC236}">
                <a16:creationId xmlns:a16="http://schemas.microsoft.com/office/drawing/2014/main" id="{4B58ADDB-48EF-40D8-97DE-73191F5F5BF4}"/>
              </a:ext>
            </a:extLst>
          </p:cNvPr>
          <p:cNvSpPr/>
          <p:nvPr>
            <p:custDataLst>
              <p:tags r:id="rId348"/>
            </p:custDataLst>
          </p:nvPr>
        </p:nvSpPr>
        <p:spPr>
          <a:xfrm>
            <a:off x="87630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59" name="Rectangle 3258">
            <a:extLst>
              <a:ext uri="{FF2B5EF4-FFF2-40B4-BE49-F238E27FC236}">
                <a16:creationId xmlns:a16="http://schemas.microsoft.com/office/drawing/2014/main" id="{8763B430-CF64-4C2F-B680-29AE4ACB9568}"/>
              </a:ext>
            </a:extLst>
          </p:cNvPr>
          <p:cNvSpPr/>
          <p:nvPr>
            <p:custDataLst>
              <p:tags r:id="rId349"/>
            </p:custDataLst>
          </p:nvPr>
        </p:nvSpPr>
        <p:spPr>
          <a:xfrm>
            <a:off x="91186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60" name="Rectangle 3259">
            <a:extLst>
              <a:ext uri="{FF2B5EF4-FFF2-40B4-BE49-F238E27FC236}">
                <a16:creationId xmlns:a16="http://schemas.microsoft.com/office/drawing/2014/main" id="{7A35DF2A-C19E-4601-BA12-B74ACCDE03CB}"/>
              </a:ext>
            </a:extLst>
          </p:cNvPr>
          <p:cNvSpPr/>
          <p:nvPr>
            <p:custDataLst>
              <p:tags r:id="rId350"/>
            </p:custDataLst>
          </p:nvPr>
        </p:nvSpPr>
        <p:spPr>
          <a:xfrm>
            <a:off x="92075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61" name="Rectangle 3260">
            <a:extLst>
              <a:ext uri="{FF2B5EF4-FFF2-40B4-BE49-F238E27FC236}">
                <a16:creationId xmlns:a16="http://schemas.microsoft.com/office/drawing/2014/main" id="{E8585C11-B232-4AF3-8FDB-A60378A5B4E8}"/>
              </a:ext>
            </a:extLst>
          </p:cNvPr>
          <p:cNvSpPr/>
          <p:nvPr>
            <p:custDataLst>
              <p:tags r:id="rId351"/>
            </p:custDataLst>
          </p:nvPr>
        </p:nvSpPr>
        <p:spPr>
          <a:xfrm>
            <a:off x="93853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62" name="Rectangle 3261">
            <a:extLst>
              <a:ext uri="{FF2B5EF4-FFF2-40B4-BE49-F238E27FC236}">
                <a16:creationId xmlns:a16="http://schemas.microsoft.com/office/drawing/2014/main" id="{786EDF10-9757-45CF-A086-0FEE598550FA}"/>
              </a:ext>
            </a:extLst>
          </p:cNvPr>
          <p:cNvSpPr/>
          <p:nvPr>
            <p:custDataLst>
              <p:tags r:id="rId352"/>
            </p:custDataLst>
          </p:nvPr>
        </p:nvSpPr>
        <p:spPr>
          <a:xfrm>
            <a:off x="94742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63" name="Rectangle 3262">
            <a:extLst>
              <a:ext uri="{FF2B5EF4-FFF2-40B4-BE49-F238E27FC236}">
                <a16:creationId xmlns:a16="http://schemas.microsoft.com/office/drawing/2014/main" id="{673ADD99-D8C6-4688-8BFC-A1D358120E46}"/>
              </a:ext>
            </a:extLst>
          </p:cNvPr>
          <p:cNvSpPr/>
          <p:nvPr>
            <p:custDataLst>
              <p:tags r:id="rId353"/>
            </p:custDataLst>
          </p:nvPr>
        </p:nvSpPr>
        <p:spPr>
          <a:xfrm>
            <a:off x="97282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64" name="Rectangle 3263">
            <a:extLst>
              <a:ext uri="{FF2B5EF4-FFF2-40B4-BE49-F238E27FC236}">
                <a16:creationId xmlns:a16="http://schemas.microsoft.com/office/drawing/2014/main" id="{9C7D7B79-867B-437D-B244-D06F29FB5497}"/>
              </a:ext>
            </a:extLst>
          </p:cNvPr>
          <p:cNvSpPr/>
          <p:nvPr>
            <p:custDataLst>
              <p:tags r:id="rId354"/>
            </p:custDataLst>
          </p:nvPr>
        </p:nvSpPr>
        <p:spPr>
          <a:xfrm>
            <a:off x="98171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65" name="Rectangle 3264">
            <a:extLst>
              <a:ext uri="{FF2B5EF4-FFF2-40B4-BE49-F238E27FC236}">
                <a16:creationId xmlns:a16="http://schemas.microsoft.com/office/drawing/2014/main" id="{FAB3941E-BA8E-4C69-823C-61E147628D73}"/>
              </a:ext>
            </a:extLst>
          </p:cNvPr>
          <p:cNvSpPr/>
          <p:nvPr>
            <p:custDataLst>
              <p:tags r:id="rId355"/>
            </p:custDataLst>
          </p:nvPr>
        </p:nvSpPr>
        <p:spPr>
          <a:xfrm>
            <a:off x="99060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66" name="Rectangle 3265">
            <a:extLst>
              <a:ext uri="{FF2B5EF4-FFF2-40B4-BE49-F238E27FC236}">
                <a16:creationId xmlns:a16="http://schemas.microsoft.com/office/drawing/2014/main" id="{800F9E2A-220C-4F37-92DC-5C82AEECB7C7}"/>
              </a:ext>
            </a:extLst>
          </p:cNvPr>
          <p:cNvSpPr/>
          <p:nvPr>
            <p:custDataLst>
              <p:tags r:id="rId356"/>
            </p:custDataLst>
          </p:nvPr>
        </p:nvSpPr>
        <p:spPr>
          <a:xfrm>
            <a:off x="99949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67" name="Rectangle 3266">
            <a:extLst>
              <a:ext uri="{FF2B5EF4-FFF2-40B4-BE49-F238E27FC236}">
                <a16:creationId xmlns:a16="http://schemas.microsoft.com/office/drawing/2014/main" id="{81D3434B-271B-450E-945F-A6A7E00062C2}"/>
              </a:ext>
            </a:extLst>
          </p:cNvPr>
          <p:cNvSpPr/>
          <p:nvPr>
            <p:custDataLst>
              <p:tags r:id="rId357"/>
            </p:custDataLst>
          </p:nvPr>
        </p:nvSpPr>
        <p:spPr>
          <a:xfrm>
            <a:off x="100838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68" name="Rectangle 3267">
            <a:extLst>
              <a:ext uri="{FF2B5EF4-FFF2-40B4-BE49-F238E27FC236}">
                <a16:creationId xmlns:a16="http://schemas.microsoft.com/office/drawing/2014/main" id="{6CF7AF77-E860-4D7C-8CF0-D7967DA14F70}"/>
              </a:ext>
            </a:extLst>
          </p:cNvPr>
          <p:cNvSpPr/>
          <p:nvPr>
            <p:custDataLst>
              <p:tags r:id="rId358"/>
            </p:custDataLst>
          </p:nvPr>
        </p:nvSpPr>
        <p:spPr>
          <a:xfrm>
            <a:off x="101727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69" name="Rectangle 3268">
            <a:extLst>
              <a:ext uri="{FF2B5EF4-FFF2-40B4-BE49-F238E27FC236}">
                <a16:creationId xmlns:a16="http://schemas.microsoft.com/office/drawing/2014/main" id="{47E8A787-A7DA-4962-9E9B-84299C972E33}"/>
              </a:ext>
            </a:extLst>
          </p:cNvPr>
          <p:cNvSpPr/>
          <p:nvPr>
            <p:custDataLst>
              <p:tags r:id="rId359"/>
            </p:custDataLst>
          </p:nvPr>
        </p:nvSpPr>
        <p:spPr>
          <a:xfrm>
            <a:off x="102616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70" name="Rectangle 3269">
            <a:extLst>
              <a:ext uri="{FF2B5EF4-FFF2-40B4-BE49-F238E27FC236}">
                <a16:creationId xmlns:a16="http://schemas.microsoft.com/office/drawing/2014/main" id="{68F41936-42FF-4D52-9505-C740A64225C8}"/>
              </a:ext>
            </a:extLst>
          </p:cNvPr>
          <p:cNvSpPr/>
          <p:nvPr>
            <p:custDataLst>
              <p:tags r:id="rId360"/>
            </p:custDataLst>
          </p:nvPr>
        </p:nvSpPr>
        <p:spPr>
          <a:xfrm>
            <a:off x="103505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71" name="Rectangle 3270">
            <a:extLst>
              <a:ext uri="{FF2B5EF4-FFF2-40B4-BE49-F238E27FC236}">
                <a16:creationId xmlns:a16="http://schemas.microsoft.com/office/drawing/2014/main" id="{C4125C58-2551-4D7F-A8B1-B87DF35B5FAF}"/>
              </a:ext>
            </a:extLst>
          </p:cNvPr>
          <p:cNvSpPr/>
          <p:nvPr>
            <p:custDataLst>
              <p:tags r:id="rId361"/>
            </p:custDataLst>
          </p:nvPr>
        </p:nvSpPr>
        <p:spPr>
          <a:xfrm>
            <a:off x="104394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72" name="Rectangle 3271">
            <a:extLst>
              <a:ext uri="{FF2B5EF4-FFF2-40B4-BE49-F238E27FC236}">
                <a16:creationId xmlns:a16="http://schemas.microsoft.com/office/drawing/2014/main" id="{8A29F54E-7DB3-4CE4-8D5E-AFBCF5539A65}"/>
              </a:ext>
            </a:extLst>
          </p:cNvPr>
          <p:cNvSpPr/>
          <p:nvPr>
            <p:custDataLst>
              <p:tags r:id="rId362"/>
            </p:custDataLst>
          </p:nvPr>
        </p:nvSpPr>
        <p:spPr>
          <a:xfrm>
            <a:off x="10706100" y="3784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73" name="Rectangle 3272">
            <a:extLst>
              <a:ext uri="{FF2B5EF4-FFF2-40B4-BE49-F238E27FC236}">
                <a16:creationId xmlns:a16="http://schemas.microsoft.com/office/drawing/2014/main" id="{18873B68-D7FB-4024-83CF-0C9DABDDAFE8}"/>
              </a:ext>
            </a:extLst>
          </p:cNvPr>
          <p:cNvSpPr/>
          <p:nvPr>
            <p:custDataLst>
              <p:tags r:id="rId363"/>
            </p:custDataLst>
          </p:nvPr>
        </p:nvSpPr>
        <p:spPr>
          <a:xfrm>
            <a:off x="8229600" y="3873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74" name="Rectangle 3273">
            <a:extLst>
              <a:ext uri="{FF2B5EF4-FFF2-40B4-BE49-F238E27FC236}">
                <a16:creationId xmlns:a16="http://schemas.microsoft.com/office/drawing/2014/main" id="{C06E8FAC-B1D6-4034-8F19-6742397A5BF8}"/>
              </a:ext>
            </a:extLst>
          </p:cNvPr>
          <p:cNvSpPr/>
          <p:nvPr>
            <p:custDataLst>
              <p:tags r:id="rId364"/>
            </p:custDataLst>
          </p:nvPr>
        </p:nvSpPr>
        <p:spPr>
          <a:xfrm>
            <a:off x="8407400" y="3873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75" name="Rectangle 3274">
            <a:extLst>
              <a:ext uri="{FF2B5EF4-FFF2-40B4-BE49-F238E27FC236}">
                <a16:creationId xmlns:a16="http://schemas.microsoft.com/office/drawing/2014/main" id="{F79946EE-2ED1-4624-9146-662B95D17046}"/>
              </a:ext>
            </a:extLst>
          </p:cNvPr>
          <p:cNvSpPr/>
          <p:nvPr>
            <p:custDataLst>
              <p:tags r:id="rId365"/>
            </p:custDataLst>
          </p:nvPr>
        </p:nvSpPr>
        <p:spPr>
          <a:xfrm>
            <a:off x="8496300" y="3873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76" name="Rectangle 3275">
            <a:extLst>
              <a:ext uri="{FF2B5EF4-FFF2-40B4-BE49-F238E27FC236}">
                <a16:creationId xmlns:a16="http://schemas.microsoft.com/office/drawing/2014/main" id="{ABC10B08-F97E-4848-9750-5AF7D54351B5}"/>
              </a:ext>
            </a:extLst>
          </p:cNvPr>
          <p:cNvSpPr/>
          <p:nvPr>
            <p:custDataLst>
              <p:tags r:id="rId366"/>
            </p:custDataLst>
          </p:nvPr>
        </p:nvSpPr>
        <p:spPr>
          <a:xfrm>
            <a:off x="8585200" y="3873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77" name="Rectangle 3276">
            <a:extLst>
              <a:ext uri="{FF2B5EF4-FFF2-40B4-BE49-F238E27FC236}">
                <a16:creationId xmlns:a16="http://schemas.microsoft.com/office/drawing/2014/main" id="{8FF61AF6-05AC-45B4-BE17-0C15DB825FFF}"/>
              </a:ext>
            </a:extLst>
          </p:cNvPr>
          <p:cNvSpPr/>
          <p:nvPr>
            <p:custDataLst>
              <p:tags r:id="rId367"/>
            </p:custDataLst>
          </p:nvPr>
        </p:nvSpPr>
        <p:spPr>
          <a:xfrm>
            <a:off x="8763000" y="3873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78" name="Rectangle 3277">
            <a:extLst>
              <a:ext uri="{FF2B5EF4-FFF2-40B4-BE49-F238E27FC236}">
                <a16:creationId xmlns:a16="http://schemas.microsoft.com/office/drawing/2014/main" id="{C3DD8B1F-4EE0-49C4-880B-F3FE34D8A00D}"/>
              </a:ext>
            </a:extLst>
          </p:cNvPr>
          <p:cNvSpPr/>
          <p:nvPr>
            <p:custDataLst>
              <p:tags r:id="rId368"/>
            </p:custDataLst>
          </p:nvPr>
        </p:nvSpPr>
        <p:spPr>
          <a:xfrm>
            <a:off x="9029700" y="3873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79" name="Rectangle 3278">
            <a:extLst>
              <a:ext uri="{FF2B5EF4-FFF2-40B4-BE49-F238E27FC236}">
                <a16:creationId xmlns:a16="http://schemas.microsoft.com/office/drawing/2014/main" id="{1EEF0083-B253-47DE-9FB5-8CE7B21660D4}"/>
              </a:ext>
            </a:extLst>
          </p:cNvPr>
          <p:cNvSpPr/>
          <p:nvPr>
            <p:custDataLst>
              <p:tags r:id="rId369"/>
            </p:custDataLst>
          </p:nvPr>
        </p:nvSpPr>
        <p:spPr>
          <a:xfrm>
            <a:off x="9207500" y="3873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80" name="Rectangle 3279">
            <a:extLst>
              <a:ext uri="{FF2B5EF4-FFF2-40B4-BE49-F238E27FC236}">
                <a16:creationId xmlns:a16="http://schemas.microsoft.com/office/drawing/2014/main" id="{F74A52D5-78B7-4BB5-BEC3-77E98D1DD631}"/>
              </a:ext>
            </a:extLst>
          </p:cNvPr>
          <p:cNvSpPr/>
          <p:nvPr>
            <p:custDataLst>
              <p:tags r:id="rId370"/>
            </p:custDataLst>
          </p:nvPr>
        </p:nvSpPr>
        <p:spPr>
          <a:xfrm>
            <a:off x="9474200" y="3873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81" name="Rectangle 3280">
            <a:extLst>
              <a:ext uri="{FF2B5EF4-FFF2-40B4-BE49-F238E27FC236}">
                <a16:creationId xmlns:a16="http://schemas.microsoft.com/office/drawing/2014/main" id="{17CFC321-B6A0-449E-92AC-19C611925646}"/>
              </a:ext>
            </a:extLst>
          </p:cNvPr>
          <p:cNvSpPr/>
          <p:nvPr>
            <p:custDataLst>
              <p:tags r:id="rId371"/>
            </p:custDataLst>
          </p:nvPr>
        </p:nvSpPr>
        <p:spPr>
          <a:xfrm>
            <a:off x="9728200" y="3873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82" name="Rectangle 3281">
            <a:extLst>
              <a:ext uri="{FF2B5EF4-FFF2-40B4-BE49-F238E27FC236}">
                <a16:creationId xmlns:a16="http://schemas.microsoft.com/office/drawing/2014/main" id="{FC1DA0C2-2CB5-40BB-86BD-3515CDFF0237}"/>
              </a:ext>
            </a:extLst>
          </p:cNvPr>
          <p:cNvSpPr/>
          <p:nvPr>
            <p:custDataLst>
              <p:tags r:id="rId372"/>
            </p:custDataLst>
          </p:nvPr>
        </p:nvSpPr>
        <p:spPr>
          <a:xfrm>
            <a:off x="10083800" y="3873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83" name="Rectangle 3282">
            <a:extLst>
              <a:ext uri="{FF2B5EF4-FFF2-40B4-BE49-F238E27FC236}">
                <a16:creationId xmlns:a16="http://schemas.microsoft.com/office/drawing/2014/main" id="{759AE7B3-C06B-4BDF-A8B5-568159523DCC}"/>
              </a:ext>
            </a:extLst>
          </p:cNvPr>
          <p:cNvSpPr/>
          <p:nvPr>
            <p:custDataLst>
              <p:tags r:id="rId373"/>
            </p:custDataLst>
          </p:nvPr>
        </p:nvSpPr>
        <p:spPr>
          <a:xfrm>
            <a:off x="10350500" y="3873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84" name="Rectangle 3283">
            <a:extLst>
              <a:ext uri="{FF2B5EF4-FFF2-40B4-BE49-F238E27FC236}">
                <a16:creationId xmlns:a16="http://schemas.microsoft.com/office/drawing/2014/main" id="{3EB6D0A6-E115-4501-A7DF-903EA40B434D}"/>
              </a:ext>
            </a:extLst>
          </p:cNvPr>
          <p:cNvSpPr/>
          <p:nvPr>
            <p:custDataLst>
              <p:tags r:id="rId374"/>
            </p:custDataLst>
          </p:nvPr>
        </p:nvSpPr>
        <p:spPr>
          <a:xfrm>
            <a:off x="10439400" y="3873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85" name="Rectangle 3284">
            <a:extLst>
              <a:ext uri="{FF2B5EF4-FFF2-40B4-BE49-F238E27FC236}">
                <a16:creationId xmlns:a16="http://schemas.microsoft.com/office/drawing/2014/main" id="{A7F20448-A0C7-4DE2-92FA-7C4EA1838E5D}"/>
              </a:ext>
            </a:extLst>
          </p:cNvPr>
          <p:cNvSpPr/>
          <p:nvPr>
            <p:custDataLst>
              <p:tags r:id="rId375"/>
            </p:custDataLst>
          </p:nvPr>
        </p:nvSpPr>
        <p:spPr>
          <a:xfrm>
            <a:off x="10528300" y="3873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86" name="Rectangle 3285">
            <a:extLst>
              <a:ext uri="{FF2B5EF4-FFF2-40B4-BE49-F238E27FC236}">
                <a16:creationId xmlns:a16="http://schemas.microsoft.com/office/drawing/2014/main" id="{389B8CCE-2B17-4264-B4EC-E3CBDA742982}"/>
              </a:ext>
            </a:extLst>
          </p:cNvPr>
          <p:cNvSpPr/>
          <p:nvPr>
            <p:custDataLst>
              <p:tags r:id="rId376"/>
            </p:custDataLst>
          </p:nvPr>
        </p:nvSpPr>
        <p:spPr>
          <a:xfrm>
            <a:off x="10617200" y="3873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87" name="Rectangle 3286">
            <a:extLst>
              <a:ext uri="{FF2B5EF4-FFF2-40B4-BE49-F238E27FC236}">
                <a16:creationId xmlns:a16="http://schemas.microsoft.com/office/drawing/2014/main" id="{70724C3F-3E06-4F42-8ADB-FDA93F3ABBCB}"/>
              </a:ext>
            </a:extLst>
          </p:cNvPr>
          <p:cNvSpPr/>
          <p:nvPr>
            <p:custDataLst>
              <p:tags r:id="rId377"/>
            </p:custDataLst>
          </p:nvPr>
        </p:nvSpPr>
        <p:spPr>
          <a:xfrm>
            <a:off x="8229600" y="3962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88" name="Rectangle 3287">
            <a:extLst>
              <a:ext uri="{FF2B5EF4-FFF2-40B4-BE49-F238E27FC236}">
                <a16:creationId xmlns:a16="http://schemas.microsoft.com/office/drawing/2014/main" id="{5B639BCE-0F52-4493-A695-52E84F51389B}"/>
              </a:ext>
            </a:extLst>
          </p:cNvPr>
          <p:cNvSpPr/>
          <p:nvPr>
            <p:custDataLst>
              <p:tags r:id="rId378"/>
            </p:custDataLst>
          </p:nvPr>
        </p:nvSpPr>
        <p:spPr>
          <a:xfrm>
            <a:off x="8407400" y="3962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89" name="Rectangle 3288">
            <a:extLst>
              <a:ext uri="{FF2B5EF4-FFF2-40B4-BE49-F238E27FC236}">
                <a16:creationId xmlns:a16="http://schemas.microsoft.com/office/drawing/2014/main" id="{A3EBC996-20D6-4300-950D-0D08FD0406D5}"/>
              </a:ext>
            </a:extLst>
          </p:cNvPr>
          <p:cNvSpPr/>
          <p:nvPr>
            <p:custDataLst>
              <p:tags r:id="rId379"/>
            </p:custDataLst>
          </p:nvPr>
        </p:nvSpPr>
        <p:spPr>
          <a:xfrm>
            <a:off x="8496300" y="3962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90" name="Rectangle 3289">
            <a:extLst>
              <a:ext uri="{FF2B5EF4-FFF2-40B4-BE49-F238E27FC236}">
                <a16:creationId xmlns:a16="http://schemas.microsoft.com/office/drawing/2014/main" id="{0053BAFF-FCC8-49E1-B3D6-D3FF8C1FC75A}"/>
              </a:ext>
            </a:extLst>
          </p:cNvPr>
          <p:cNvSpPr/>
          <p:nvPr>
            <p:custDataLst>
              <p:tags r:id="rId380"/>
            </p:custDataLst>
          </p:nvPr>
        </p:nvSpPr>
        <p:spPr>
          <a:xfrm>
            <a:off x="8585200" y="3962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91" name="Rectangle 3290">
            <a:extLst>
              <a:ext uri="{FF2B5EF4-FFF2-40B4-BE49-F238E27FC236}">
                <a16:creationId xmlns:a16="http://schemas.microsoft.com/office/drawing/2014/main" id="{8E2352A9-1AF7-493F-BE2E-1BE93DDDC49C}"/>
              </a:ext>
            </a:extLst>
          </p:cNvPr>
          <p:cNvSpPr/>
          <p:nvPr>
            <p:custDataLst>
              <p:tags r:id="rId381"/>
            </p:custDataLst>
          </p:nvPr>
        </p:nvSpPr>
        <p:spPr>
          <a:xfrm>
            <a:off x="8763000" y="3962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92" name="Rectangle 3291">
            <a:extLst>
              <a:ext uri="{FF2B5EF4-FFF2-40B4-BE49-F238E27FC236}">
                <a16:creationId xmlns:a16="http://schemas.microsoft.com/office/drawing/2014/main" id="{B226B341-1283-4C69-ACB0-3819402FEBCC}"/>
              </a:ext>
            </a:extLst>
          </p:cNvPr>
          <p:cNvSpPr/>
          <p:nvPr>
            <p:custDataLst>
              <p:tags r:id="rId382"/>
            </p:custDataLst>
          </p:nvPr>
        </p:nvSpPr>
        <p:spPr>
          <a:xfrm>
            <a:off x="8940800" y="3962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93" name="Rectangle 3292">
            <a:extLst>
              <a:ext uri="{FF2B5EF4-FFF2-40B4-BE49-F238E27FC236}">
                <a16:creationId xmlns:a16="http://schemas.microsoft.com/office/drawing/2014/main" id="{950413A9-7008-46E7-AE1C-8280C46B13C6}"/>
              </a:ext>
            </a:extLst>
          </p:cNvPr>
          <p:cNvSpPr/>
          <p:nvPr>
            <p:custDataLst>
              <p:tags r:id="rId383"/>
            </p:custDataLst>
          </p:nvPr>
        </p:nvSpPr>
        <p:spPr>
          <a:xfrm>
            <a:off x="9296400" y="3962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94" name="Rectangle 3293">
            <a:extLst>
              <a:ext uri="{FF2B5EF4-FFF2-40B4-BE49-F238E27FC236}">
                <a16:creationId xmlns:a16="http://schemas.microsoft.com/office/drawing/2014/main" id="{6B382232-3453-41B7-9C9A-915820C7C740}"/>
              </a:ext>
            </a:extLst>
          </p:cNvPr>
          <p:cNvSpPr/>
          <p:nvPr>
            <p:custDataLst>
              <p:tags r:id="rId384"/>
            </p:custDataLst>
          </p:nvPr>
        </p:nvSpPr>
        <p:spPr>
          <a:xfrm>
            <a:off x="9550400" y="3962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95" name="Rectangle 3294">
            <a:extLst>
              <a:ext uri="{FF2B5EF4-FFF2-40B4-BE49-F238E27FC236}">
                <a16:creationId xmlns:a16="http://schemas.microsoft.com/office/drawing/2014/main" id="{0702A5EF-6D2B-4204-80E7-F609F2D6627B}"/>
              </a:ext>
            </a:extLst>
          </p:cNvPr>
          <p:cNvSpPr/>
          <p:nvPr>
            <p:custDataLst>
              <p:tags r:id="rId385"/>
            </p:custDataLst>
          </p:nvPr>
        </p:nvSpPr>
        <p:spPr>
          <a:xfrm>
            <a:off x="9906000" y="3962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96" name="Rectangle 3295">
            <a:extLst>
              <a:ext uri="{FF2B5EF4-FFF2-40B4-BE49-F238E27FC236}">
                <a16:creationId xmlns:a16="http://schemas.microsoft.com/office/drawing/2014/main" id="{1A560EEA-3983-4392-9F9C-E2F4CEB4BBD4}"/>
              </a:ext>
            </a:extLst>
          </p:cNvPr>
          <p:cNvSpPr/>
          <p:nvPr>
            <p:custDataLst>
              <p:tags r:id="rId386"/>
            </p:custDataLst>
          </p:nvPr>
        </p:nvSpPr>
        <p:spPr>
          <a:xfrm>
            <a:off x="9994900" y="3962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97" name="Rectangle 3296">
            <a:extLst>
              <a:ext uri="{FF2B5EF4-FFF2-40B4-BE49-F238E27FC236}">
                <a16:creationId xmlns:a16="http://schemas.microsoft.com/office/drawing/2014/main" id="{22345C78-0317-4214-9260-2232D23C1C82}"/>
              </a:ext>
            </a:extLst>
          </p:cNvPr>
          <p:cNvSpPr/>
          <p:nvPr>
            <p:custDataLst>
              <p:tags r:id="rId387"/>
            </p:custDataLst>
          </p:nvPr>
        </p:nvSpPr>
        <p:spPr>
          <a:xfrm>
            <a:off x="10350500" y="3962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98" name="Rectangle 3297">
            <a:extLst>
              <a:ext uri="{FF2B5EF4-FFF2-40B4-BE49-F238E27FC236}">
                <a16:creationId xmlns:a16="http://schemas.microsoft.com/office/drawing/2014/main" id="{9CF66AFA-E8B5-46D7-93A9-5624CF995B2C}"/>
              </a:ext>
            </a:extLst>
          </p:cNvPr>
          <p:cNvSpPr/>
          <p:nvPr>
            <p:custDataLst>
              <p:tags r:id="rId388"/>
            </p:custDataLst>
          </p:nvPr>
        </p:nvSpPr>
        <p:spPr>
          <a:xfrm>
            <a:off x="10617200" y="3962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299" name="Rectangle 3298">
            <a:extLst>
              <a:ext uri="{FF2B5EF4-FFF2-40B4-BE49-F238E27FC236}">
                <a16:creationId xmlns:a16="http://schemas.microsoft.com/office/drawing/2014/main" id="{8E1C0CD0-D1C5-43FB-8DE8-168315BE5CC2}"/>
              </a:ext>
            </a:extLst>
          </p:cNvPr>
          <p:cNvSpPr/>
          <p:nvPr>
            <p:custDataLst>
              <p:tags r:id="rId389"/>
            </p:custDataLst>
          </p:nvPr>
        </p:nvSpPr>
        <p:spPr>
          <a:xfrm>
            <a:off x="10706100" y="39624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00" name="Rectangle 3299">
            <a:extLst>
              <a:ext uri="{FF2B5EF4-FFF2-40B4-BE49-F238E27FC236}">
                <a16:creationId xmlns:a16="http://schemas.microsoft.com/office/drawing/2014/main" id="{301FB0BF-D4FD-4AF5-BB6C-F7CCCF146D41}"/>
              </a:ext>
            </a:extLst>
          </p:cNvPr>
          <p:cNvSpPr/>
          <p:nvPr>
            <p:custDataLst>
              <p:tags r:id="rId390"/>
            </p:custDataLst>
          </p:nvPr>
        </p:nvSpPr>
        <p:spPr>
          <a:xfrm>
            <a:off x="8229600" y="403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01" name="Rectangle 3300">
            <a:extLst>
              <a:ext uri="{FF2B5EF4-FFF2-40B4-BE49-F238E27FC236}">
                <a16:creationId xmlns:a16="http://schemas.microsoft.com/office/drawing/2014/main" id="{A28DFC07-56DC-48A5-B411-D7533F0F91FD}"/>
              </a:ext>
            </a:extLst>
          </p:cNvPr>
          <p:cNvSpPr/>
          <p:nvPr>
            <p:custDataLst>
              <p:tags r:id="rId391"/>
            </p:custDataLst>
          </p:nvPr>
        </p:nvSpPr>
        <p:spPr>
          <a:xfrm>
            <a:off x="8763000" y="403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02" name="Rectangle 3301">
            <a:extLst>
              <a:ext uri="{FF2B5EF4-FFF2-40B4-BE49-F238E27FC236}">
                <a16:creationId xmlns:a16="http://schemas.microsoft.com/office/drawing/2014/main" id="{F5A36D54-EF98-46F0-9443-21C7ADBE3DDD}"/>
              </a:ext>
            </a:extLst>
          </p:cNvPr>
          <p:cNvSpPr/>
          <p:nvPr>
            <p:custDataLst>
              <p:tags r:id="rId392"/>
            </p:custDataLst>
          </p:nvPr>
        </p:nvSpPr>
        <p:spPr>
          <a:xfrm>
            <a:off x="9029700" y="403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03" name="Rectangle 3302">
            <a:extLst>
              <a:ext uri="{FF2B5EF4-FFF2-40B4-BE49-F238E27FC236}">
                <a16:creationId xmlns:a16="http://schemas.microsoft.com/office/drawing/2014/main" id="{B37454AB-6376-417C-9BFF-29EB6926094D}"/>
              </a:ext>
            </a:extLst>
          </p:cNvPr>
          <p:cNvSpPr/>
          <p:nvPr>
            <p:custDataLst>
              <p:tags r:id="rId393"/>
            </p:custDataLst>
          </p:nvPr>
        </p:nvSpPr>
        <p:spPr>
          <a:xfrm>
            <a:off x="9118600" y="403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04" name="Rectangle 3303">
            <a:extLst>
              <a:ext uri="{FF2B5EF4-FFF2-40B4-BE49-F238E27FC236}">
                <a16:creationId xmlns:a16="http://schemas.microsoft.com/office/drawing/2014/main" id="{AC9C0B3D-A1BC-4CB8-BB9A-229FBA05650A}"/>
              </a:ext>
            </a:extLst>
          </p:cNvPr>
          <p:cNvSpPr/>
          <p:nvPr>
            <p:custDataLst>
              <p:tags r:id="rId394"/>
            </p:custDataLst>
          </p:nvPr>
        </p:nvSpPr>
        <p:spPr>
          <a:xfrm>
            <a:off x="9385300" y="403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05" name="Rectangle 3304">
            <a:extLst>
              <a:ext uri="{FF2B5EF4-FFF2-40B4-BE49-F238E27FC236}">
                <a16:creationId xmlns:a16="http://schemas.microsoft.com/office/drawing/2014/main" id="{49F08171-E6D0-4E5B-99FF-13212CE126A5}"/>
              </a:ext>
            </a:extLst>
          </p:cNvPr>
          <p:cNvSpPr/>
          <p:nvPr>
            <p:custDataLst>
              <p:tags r:id="rId395"/>
            </p:custDataLst>
          </p:nvPr>
        </p:nvSpPr>
        <p:spPr>
          <a:xfrm>
            <a:off x="9474200" y="403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06" name="Rectangle 3305">
            <a:extLst>
              <a:ext uri="{FF2B5EF4-FFF2-40B4-BE49-F238E27FC236}">
                <a16:creationId xmlns:a16="http://schemas.microsoft.com/office/drawing/2014/main" id="{A2D57273-353F-499D-98AA-23E22E1A2A03}"/>
              </a:ext>
            </a:extLst>
          </p:cNvPr>
          <p:cNvSpPr/>
          <p:nvPr>
            <p:custDataLst>
              <p:tags r:id="rId396"/>
            </p:custDataLst>
          </p:nvPr>
        </p:nvSpPr>
        <p:spPr>
          <a:xfrm>
            <a:off x="9728200" y="403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07" name="Rectangle 3306">
            <a:extLst>
              <a:ext uri="{FF2B5EF4-FFF2-40B4-BE49-F238E27FC236}">
                <a16:creationId xmlns:a16="http://schemas.microsoft.com/office/drawing/2014/main" id="{FCD7B6AC-8432-4C22-BAAD-4D8A5F5C61E6}"/>
              </a:ext>
            </a:extLst>
          </p:cNvPr>
          <p:cNvSpPr/>
          <p:nvPr>
            <p:custDataLst>
              <p:tags r:id="rId397"/>
            </p:custDataLst>
          </p:nvPr>
        </p:nvSpPr>
        <p:spPr>
          <a:xfrm>
            <a:off x="9906000" y="403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08" name="Rectangle 3307">
            <a:extLst>
              <a:ext uri="{FF2B5EF4-FFF2-40B4-BE49-F238E27FC236}">
                <a16:creationId xmlns:a16="http://schemas.microsoft.com/office/drawing/2014/main" id="{A9E44465-BFC1-4E18-A7E6-524BAE7D6377}"/>
              </a:ext>
            </a:extLst>
          </p:cNvPr>
          <p:cNvSpPr/>
          <p:nvPr>
            <p:custDataLst>
              <p:tags r:id="rId398"/>
            </p:custDataLst>
          </p:nvPr>
        </p:nvSpPr>
        <p:spPr>
          <a:xfrm>
            <a:off x="9994900" y="403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09" name="Rectangle 3308">
            <a:extLst>
              <a:ext uri="{FF2B5EF4-FFF2-40B4-BE49-F238E27FC236}">
                <a16:creationId xmlns:a16="http://schemas.microsoft.com/office/drawing/2014/main" id="{58107F94-0CF2-4B54-AE7D-AB7B6EBA378D}"/>
              </a:ext>
            </a:extLst>
          </p:cNvPr>
          <p:cNvSpPr/>
          <p:nvPr>
            <p:custDataLst>
              <p:tags r:id="rId399"/>
            </p:custDataLst>
          </p:nvPr>
        </p:nvSpPr>
        <p:spPr>
          <a:xfrm>
            <a:off x="10350500" y="403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10" name="Rectangle 3309">
            <a:extLst>
              <a:ext uri="{FF2B5EF4-FFF2-40B4-BE49-F238E27FC236}">
                <a16:creationId xmlns:a16="http://schemas.microsoft.com/office/drawing/2014/main" id="{E3F581DE-4231-487F-A838-F2A27609FCEF}"/>
              </a:ext>
            </a:extLst>
          </p:cNvPr>
          <p:cNvSpPr/>
          <p:nvPr>
            <p:custDataLst>
              <p:tags r:id="rId400"/>
            </p:custDataLst>
          </p:nvPr>
        </p:nvSpPr>
        <p:spPr>
          <a:xfrm>
            <a:off x="10439400" y="40386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11" name="Rectangle 3310">
            <a:extLst>
              <a:ext uri="{FF2B5EF4-FFF2-40B4-BE49-F238E27FC236}">
                <a16:creationId xmlns:a16="http://schemas.microsoft.com/office/drawing/2014/main" id="{D9698DBA-49CD-48EC-8B1C-C468C65E03DE}"/>
              </a:ext>
            </a:extLst>
          </p:cNvPr>
          <p:cNvSpPr/>
          <p:nvPr>
            <p:custDataLst>
              <p:tags r:id="rId401"/>
            </p:custDataLst>
          </p:nvPr>
        </p:nvSpPr>
        <p:spPr>
          <a:xfrm>
            <a:off x="82296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12" name="Rectangle 3311">
            <a:extLst>
              <a:ext uri="{FF2B5EF4-FFF2-40B4-BE49-F238E27FC236}">
                <a16:creationId xmlns:a16="http://schemas.microsoft.com/office/drawing/2014/main" id="{5843A4BB-9355-478F-B934-CDA39731A253}"/>
              </a:ext>
            </a:extLst>
          </p:cNvPr>
          <p:cNvSpPr/>
          <p:nvPr>
            <p:custDataLst>
              <p:tags r:id="rId402"/>
            </p:custDataLst>
          </p:nvPr>
        </p:nvSpPr>
        <p:spPr>
          <a:xfrm>
            <a:off x="83185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13" name="Rectangle 3312">
            <a:extLst>
              <a:ext uri="{FF2B5EF4-FFF2-40B4-BE49-F238E27FC236}">
                <a16:creationId xmlns:a16="http://schemas.microsoft.com/office/drawing/2014/main" id="{7426EDEB-362C-46A3-A50C-1CEB138694D7}"/>
              </a:ext>
            </a:extLst>
          </p:cNvPr>
          <p:cNvSpPr/>
          <p:nvPr>
            <p:custDataLst>
              <p:tags r:id="rId403"/>
            </p:custDataLst>
          </p:nvPr>
        </p:nvSpPr>
        <p:spPr>
          <a:xfrm>
            <a:off x="84074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14" name="Rectangle 3313">
            <a:extLst>
              <a:ext uri="{FF2B5EF4-FFF2-40B4-BE49-F238E27FC236}">
                <a16:creationId xmlns:a16="http://schemas.microsoft.com/office/drawing/2014/main" id="{2500FBDF-E566-47B7-A3FB-2F5A0D912DB1}"/>
              </a:ext>
            </a:extLst>
          </p:cNvPr>
          <p:cNvSpPr/>
          <p:nvPr>
            <p:custDataLst>
              <p:tags r:id="rId404"/>
            </p:custDataLst>
          </p:nvPr>
        </p:nvSpPr>
        <p:spPr>
          <a:xfrm>
            <a:off x="84963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15" name="Rectangle 3314">
            <a:extLst>
              <a:ext uri="{FF2B5EF4-FFF2-40B4-BE49-F238E27FC236}">
                <a16:creationId xmlns:a16="http://schemas.microsoft.com/office/drawing/2014/main" id="{283883F9-D257-4010-BA1F-553BCAB79B2D}"/>
              </a:ext>
            </a:extLst>
          </p:cNvPr>
          <p:cNvSpPr/>
          <p:nvPr>
            <p:custDataLst>
              <p:tags r:id="rId405"/>
            </p:custDataLst>
          </p:nvPr>
        </p:nvSpPr>
        <p:spPr>
          <a:xfrm>
            <a:off x="85852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16" name="Rectangle 3315">
            <a:extLst>
              <a:ext uri="{FF2B5EF4-FFF2-40B4-BE49-F238E27FC236}">
                <a16:creationId xmlns:a16="http://schemas.microsoft.com/office/drawing/2014/main" id="{C525B8F2-4929-42BF-A8AD-D337846032B1}"/>
              </a:ext>
            </a:extLst>
          </p:cNvPr>
          <p:cNvSpPr/>
          <p:nvPr>
            <p:custDataLst>
              <p:tags r:id="rId406"/>
            </p:custDataLst>
          </p:nvPr>
        </p:nvSpPr>
        <p:spPr>
          <a:xfrm>
            <a:off x="86741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17" name="Rectangle 3316">
            <a:extLst>
              <a:ext uri="{FF2B5EF4-FFF2-40B4-BE49-F238E27FC236}">
                <a16:creationId xmlns:a16="http://schemas.microsoft.com/office/drawing/2014/main" id="{F3914845-DA37-4E17-B048-8700DED1AB51}"/>
              </a:ext>
            </a:extLst>
          </p:cNvPr>
          <p:cNvSpPr/>
          <p:nvPr>
            <p:custDataLst>
              <p:tags r:id="rId407"/>
            </p:custDataLst>
          </p:nvPr>
        </p:nvSpPr>
        <p:spPr>
          <a:xfrm>
            <a:off x="87630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18" name="Rectangle 3317">
            <a:extLst>
              <a:ext uri="{FF2B5EF4-FFF2-40B4-BE49-F238E27FC236}">
                <a16:creationId xmlns:a16="http://schemas.microsoft.com/office/drawing/2014/main" id="{AE771393-C155-4440-B196-8A5EA4D01D3F}"/>
              </a:ext>
            </a:extLst>
          </p:cNvPr>
          <p:cNvSpPr/>
          <p:nvPr>
            <p:custDataLst>
              <p:tags r:id="rId408"/>
            </p:custDataLst>
          </p:nvPr>
        </p:nvSpPr>
        <p:spPr>
          <a:xfrm>
            <a:off x="89408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19" name="Rectangle 3318">
            <a:extLst>
              <a:ext uri="{FF2B5EF4-FFF2-40B4-BE49-F238E27FC236}">
                <a16:creationId xmlns:a16="http://schemas.microsoft.com/office/drawing/2014/main" id="{D81E1F86-DDCC-4C3E-B2EA-0A76F01E2EA9}"/>
              </a:ext>
            </a:extLst>
          </p:cNvPr>
          <p:cNvSpPr/>
          <p:nvPr>
            <p:custDataLst>
              <p:tags r:id="rId409"/>
            </p:custDataLst>
          </p:nvPr>
        </p:nvSpPr>
        <p:spPr>
          <a:xfrm>
            <a:off x="91186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20" name="Rectangle 3319">
            <a:extLst>
              <a:ext uri="{FF2B5EF4-FFF2-40B4-BE49-F238E27FC236}">
                <a16:creationId xmlns:a16="http://schemas.microsoft.com/office/drawing/2014/main" id="{F2F73EB7-A864-4578-BFF2-32C5F47532BB}"/>
              </a:ext>
            </a:extLst>
          </p:cNvPr>
          <p:cNvSpPr/>
          <p:nvPr>
            <p:custDataLst>
              <p:tags r:id="rId410"/>
            </p:custDataLst>
          </p:nvPr>
        </p:nvSpPr>
        <p:spPr>
          <a:xfrm>
            <a:off x="92075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21" name="Rectangle 3320">
            <a:extLst>
              <a:ext uri="{FF2B5EF4-FFF2-40B4-BE49-F238E27FC236}">
                <a16:creationId xmlns:a16="http://schemas.microsoft.com/office/drawing/2014/main" id="{9C038A65-51E0-426A-8243-6D2F91C931C8}"/>
              </a:ext>
            </a:extLst>
          </p:cNvPr>
          <p:cNvSpPr/>
          <p:nvPr>
            <p:custDataLst>
              <p:tags r:id="rId411"/>
            </p:custDataLst>
          </p:nvPr>
        </p:nvSpPr>
        <p:spPr>
          <a:xfrm>
            <a:off x="94742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22" name="Rectangle 3321">
            <a:extLst>
              <a:ext uri="{FF2B5EF4-FFF2-40B4-BE49-F238E27FC236}">
                <a16:creationId xmlns:a16="http://schemas.microsoft.com/office/drawing/2014/main" id="{014CAAF2-3D15-4211-8403-EA2B7CF6A165}"/>
              </a:ext>
            </a:extLst>
          </p:cNvPr>
          <p:cNvSpPr/>
          <p:nvPr>
            <p:custDataLst>
              <p:tags r:id="rId412"/>
            </p:custDataLst>
          </p:nvPr>
        </p:nvSpPr>
        <p:spPr>
          <a:xfrm>
            <a:off x="95504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23" name="Rectangle 3322">
            <a:extLst>
              <a:ext uri="{FF2B5EF4-FFF2-40B4-BE49-F238E27FC236}">
                <a16:creationId xmlns:a16="http://schemas.microsoft.com/office/drawing/2014/main" id="{18F4C680-0B84-4695-BFE3-7834AD810D53}"/>
              </a:ext>
            </a:extLst>
          </p:cNvPr>
          <p:cNvSpPr/>
          <p:nvPr>
            <p:custDataLst>
              <p:tags r:id="rId413"/>
            </p:custDataLst>
          </p:nvPr>
        </p:nvSpPr>
        <p:spPr>
          <a:xfrm>
            <a:off x="96393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24" name="Rectangle 3323">
            <a:extLst>
              <a:ext uri="{FF2B5EF4-FFF2-40B4-BE49-F238E27FC236}">
                <a16:creationId xmlns:a16="http://schemas.microsoft.com/office/drawing/2014/main" id="{3EF9E950-F0C2-4EB6-BFC4-4C1CD42E16EF}"/>
              </a:ext>
            </a:extLst>
          </p:cNvPr>
          <p:cNvSpPr/>
          <p:nvPr>
            <p:custDataLst>
              <p:tags r:id="rId414"/>
            </p:custDataLst>
          </p:nvPr>
        </p:nvSpPr>
        <p:spPr>
          <a:xfrm>
            <a:off x="97282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25" name="Rectangle 3324">
            <a:extLst>
              <a:ext uri="{FF2B5EF4-FFF2-40B4-BE49-F238E27FC236}">
                <a16:creationId xmlns:a16="http://schemas.microsoft.com/office/drawing/2014/main" id="{5DE8450E-AFC2-4990-AE30-098E102EB5EF}"/>
              </a:ext>
            </a:extLst>
          </p:cNvPr>
          <p:cNvSpPr/>
          <p:nvPr>
            <p:custDataLst>
              <p:tags r:id="rId415"/>
            </p:custDataLst>
          </p:nvPr>
        </p:nvSpPr>
        <p:spPr>
          <a:xfrm>
            <a:off x="99949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26" name="Rectangle 3325">
            <a:extLst>
              <a:ext uri="{FF2B5EF4-FFF2-40B4-BE49-F238E27FC236}">
                <a16:creationId xmlns:a16="http://schemas.microsoft.com/office/drawing/2014/main" id="{646F9AEE-5F00-444A-8CF3-570B2D4EBDB1}"/>
              </a:ext>
            </a:extLst>
          </p:cNvPr>
          <p:cNvSpPr/>
          <p:nvPr>
            <p:custDataLst>
              <p:tags r:id="rId416"/>
            </p:custDataLst>
          </p:nvPr>
        </p:nvSpPr>
        <p:spPr>
          <a:xfrm>
            <a:off x="100838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27" name="Rectangle 3326">
            <a:extLst>
              <a:ext uri="{FF2B5EF4-FFF2-40B4-BE49-F238E27FC236}">
                <a16:creationId xmlns:a16="http://schemas.microsoft.com/office/drawing/2014/main" id="{9D16AF62-050C-4C19-81C1-F55F20A29EE7}"/>
              </a:ext>
            </a:extLst>
          </p:cNvPr>
          <p:cNvSpPr/>
          <p:nvPr>
            <p:custDataLst>
              <p:tags r:id="rId417"/>
            </p:custDataLst>
          </p:nvPr>
        </p:nvSpPr>
        <p:spPr>
          <a:xfrm>
            <a:off x="101727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28" name="Rectangle 3327">
            <a:extLst>
              <a:ext uri="{FF2B5EF4-FFF2-40B4-BE49-F238E27FC236}">
                <a16:creationId xmlns:a16="http://schemas.microsoft.com/office/drawing/2014/main" id="{49F8101D-197E-4668-A48C-6FA6FB6A08DD}"/>
              </a:ext>
            </a:extLst>
          </p:cNvPr>
          <p:cNvSpPr/>
          <p:nvPr>
            <p:custDataLst>
              <p:tags r:id="rId418"/>
            </p:custDataLst>
          </p:nvPr>
        </p:nvSpPr>
        <p:spPr>
          <a:xfrm>
            <a:off x="103505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3329" name="Rectangle 3328">
            <a:extLst>
              <a:ext uri="{FF2B5EF4-FFF2-40B4-BE49-F238E27FC236}">
                <a16:creationId xmlns:a16="http://schemas.microsoft.com/office/drawing/2014/main" id="{B48C991D-B669-41DD-8FB5-4738F189F6AC}"/>
              </a:ext>
            </a:extLst>
          </p:cNvPr>
          <p:cNvSpPr/>
          <p:nvPr>
            <p:custDataLst>
              <p:tags r:id="rId419"/>
            </p:custDataLst>
          </p:nvPr>
        </p:nvSpPr>
        <p:spPr>
          <a:xfrm>
            <a:off x="10706100" y="4127500"/>
            <a:ext cx="76200" cy="76200"/>
          </a:xfrm>
          <a:prstGeom prst="rect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09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432C-6EE4-3A48-B260-083AF2E7E36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691707"/>
            <a:ext cx="10515600" cy="865467"/>
          </a:xfrm>
        </p:spPr>
        <p:txBody>
          <a:bodyPr>
            <a:normAutofit fontScale="90000"/>
          </a:bodyPr>
          <a:lstStyle/>
          <a:p>
            <a:r>
              <a:rPr lang="en-GB" dirty="0"/>
              <a:t>How comfortable or uncomfortable do you feel about disclosing your personal demographic data to your current employer?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87DD-025D-AE43-4A03-910135B61E5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10515600" cy="4254500"/>
          </a:xfrm>
        </p:spPr>
        <p:txBody>
          <a:bodyPr/>
          <a:lstStyle/>
          <a:p>
            <a:pPr marL="0" indent="0">
              <a:buNone/>
            </a:pPr>
            <a:r>
              <a:rPr lang="en-FI"/>
              <a:t> </a:t>
            </a:r>
            <a:endParaRPr lang="en-FI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31E746-1140-469E-A662-39977737A2B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63500"/>
            <a:ext cx="2032000" cy="381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/>
            <a:r>
              <a:rPr lang="en-GB"/>
              <a:t>##/##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AAA035-A03C-4164-ABF3-2124FEC1A0A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096500" y="63500"/>
            <a:ext cx="2032000" cy="381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/>
            <a:r>
              <a:rPr lang="en-GB"/>
              <a:t>Question slide</a:t>
            </a:r>
          </a:p>
        </p:txBody>
      </p:sp>
      <p:sp>
        <p:nvSpPr>
          <p:cNvPr id="6" name="Rectangle: Top Corners Snipped 5">
            <a:extLst>
              <a:ext uri="{FF2B5EF4-FFF2-40B4-BE49-F238E27FC236}">
                <a16:creationId xmlns:a16="http://schemas.microsoft.com/office/drawing/2014/main" id="{7E6B7AE9-4A7A-421C-9960-39866B0EA96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5100" y="254000"/>
            <a:ext cx="177800" cy="127000"/>
          </a:xfrm>
          <a:prstGeom prst="snip2Same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7C396C-DC05-42AF-A316-DD607FBD192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90500" y="127000"/>
            <a:ext cx="127000" cy="127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86B0BC-3545-4159-BFFD-2A7D41B3AED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341100" y="60071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0" rIns="0" rtlCol="0" anchor="ctr" anchorCtr="1"/>
          <a:lstStyle/>
          <a:p>
            <a:pPr algn="l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0AE48-1ADB-4AEC-BE4A-73AB622B37C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429000" y="88900"/>
            <a:ext cx="2413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/>
              <a:t>Join at: </a:t>
            </a:r>
            <a:r>
              <a:rPr lang="en-GB" b="1"/>
              <a:t>vevox.app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84F72B-62B8-4E5A-84B4-832D7B05DAA9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350000" y="101600"/>
            <a:ext cx="2413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/>
              <a:t>ID: </a:t>
            </a:r>
            <a:r>
              <a:rPr lang="en-GB" b="1"/>
              <a:t>XXX-XXX-XXX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7E3F7-4BB2-4C88-B8A1-F2803E442C4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38200" y="2558142"/>
            <a:ext cx="5118100" cy="2413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r>
              <a:rPr lang="en-GB"/>
              <a:t>Very uncomfortable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81CCC9-C56C-4BC5-A1E1-8DC699F8E97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221186" y="2558142"/>
            <a:ext cx="5118100" cy="2413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r"/>
            <a:r>
              <a:rPr lang="en-GB" dirty="0"/>
              <a:t>Very comfortable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96AAFD-4FC7-4710-ACC2-6C3D778CC82E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143000" y="3167742"/>
            <a:ext cx="10502900" cy="304800"/>
          </a:xfrm>
          <a:prstGeom prst="rect">
            <a:avLst/>
          </a:prstGeom>
          <a:noFill/>
        </p:spPr>
        <p:txBody>
          <a:bodyPr vertOverflow="overflow" vert="horz" wrap="square" tIns="0" bIns="0" rtlCol="0" anchor="t">
            <a:spAutoFit/>
          </a:bodyPr>
          <a:lstStyle/>
          <a:p>
            <a:pPr algn="l"/>
            <a:r>
              <a:rPr lang="en-GB"/>
              <a:t>I feel...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88681A7-A498-4152-9BE0-53BB6CEEFE83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333500" y="3586842"/>
            <a:ext cx="9474200" cy="50800"/>
          </a:xfrm>
          <a:prstGeom prst="roundRect">
            <a:avLst/>
          </a:prstGeom>
          <a:solidFill>
            <a:srgbClr val="193E72">
              <a:alpha val="0"/>
            </a:srgbClr>
          </a:solidFill>
          <a:ln w="12700" cap="flat" cmpd="sng" algn="ctr">
            <a:solidFill>
              <a:srgbClr val="80808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/>
          <a:lstStyle/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470907-C129-4085-B323-5FE38DEB048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333500" y="3586842"/>
            <a:ext cx="50800" cy="50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Ins="0" rtlCol="0" anchor="ctr" anchorCtr="0"/>
          <a:lstStyle/>
          <a:p>
            <a:pPr algn="l"/>
            <a:endParaRPr lang="en-GB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37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432C-6EE4-3A48-B260-083AF2E7E36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691707"/>
            <a:ext cx="10515600" cy="865467"/>
          </a:xfrm>
        </p:spPr>
        <p:txBody>
          <a:bodyPr>
            <a:normAutofit fontScale="90000"/>
          </a:bodyPr>
          <a:lstStyle/>
          <a:p>
            <a:r>
              <a:rPr lang="en-GB" dirty="0"/>
              <a:t>How comfortable or uncomfortable do you feel about disclosing your personal demographic data to your current employer?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87DD-025D-AE43-4A03-910135B61E5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FI"/>
              <a:t> </a:t>
            </a:r>
            <a:endParaRPr lang="en-FI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F5ADAB-D26A-4CD3-96C6-85997606BF2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3500" y="63500"/>
            <a:ext cx="2032000" cy="381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/>
            <a:r>
              <a:rPr lang="en-GB"/>
              <a:t>##/##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2A393E-EC62-4BAA-8D5C-19AAC12B89F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096500" y="63500"/>
            <a:ext cx="2032000" cy="381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/>
            <a:r>
              <a:rPr lang="en-GB"/>
              <a:t>Results slide</a:t>
            </a:r>
          </a:p>
        </p:txBody>
      </p:sp>
      <p:sp>
        <p:nvSpPr>
          <p:cNvPr id="6" name="Rectangle: Top Corners Snipped 5">
            <a:extLst>
              <a:ext uri="{FF2B5EF4-FFF2-40B4-BE49-F238E27FC236}">
                <a16:creationId xmlns:a16="http://schemas.microsoft.com/office/drawing/2014/main" id="{86F37A39-CFA3-4A2E-B2EB-CD3F0EEC731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5100" y="254000"/>
            <a:ext cx="177800" cy="127000"/>
          </a:xfrm>
          <a:prstGeom prst="snip2Same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822E8-D6D1-4DCD-BF02-BAAE3524C2F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90500" y="127000"/>
            <a:ext cx="127000" cy="127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14639-B2A3-4F95-A72D-2CEE75ADFC8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429000" y="88900"/>
            <a:ext cx="2413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/>
              <a:t>Join at: </a:t>
            </a:r>
            <a:r>
              <a:rPr lang="en-GB" b="1"/>
              <a:t>vevox.app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99ADE7-4135-4869-8671-124E7448ED4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350000" y="101600"/>
            <a:ext cx="2413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/>
              <a:t>ID: </a:t>
            </a:r>
            <a:r>
              <a:rPr lang="en-GB" b="1"/>
              <a:t>XXX-XXX-XXX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CC4A8-8F40-45D2-AE24-9D8013CDA06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38200" y="2556330"/>
            <a:ext cx="5130800" cy="2413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r>
              <a:rPr lang="en-GB"/>
              <a:t>Very uncomfortable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8FD73-E701-4DF6-B3BA-CB34BBB6D31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6210300" y="2556330"/>
            <a:ext cx="5130800" cy="2413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r"/>
            <a:r>
              <a:rPr lang="en-GB"/>
              <a:t>Very comfortable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D40DE4-E73E-4A32-9121-A9B8AEA505F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143000" y="3165930"/>
            <a:ext cx="10515600" cy="304800"/>
          </a:xfrm>
          <a:prstGeom prst="rect">
            <a:avLst/>
          </a:prstGeom>
          <a:noFill/>
        </p:spPr>
        <p:txBody>
          <a:bodyPr vertOverflow="overflow" vert="horz" wrap="square" tIns="0" bIns="0" rtlCol="0" anchor="t">
            <a:spAutoFit/>
          </a:bodyPr>
          <a:lstStyle/>
          <a:p>
            <a:pPr algn="l"/>
            <a:r>
              <a:rPr lang="en-GB"/>
              <a:t>I feel...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4AF891-87AC-4E40-9EE3-4B98554BA75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333500" y="3585030"/>
            <a:ext cx="9486900" cy="50800"/>
          </a:xfrm>
          <a:prstGeom prst="roundRect">
            <a:avLst/>
          </a:prstGeom>
          <a:solidFill>
            <a:srgbClr val="193E72">
              <a:alpha val="0"/>
            </a:srgbClr>
          </a:solidFill>
          <a:ln w="12700" cap="flat" cmpd="sng" algn="ctr">
            <a:solidFill>
              <a:srgbClr val="808080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/>
          <a:lstStyle/>
          <a:p>
            <a:pPr algn="l"/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23DBA6-B9DA-4F89-BEAA-DB9BE783BE4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333500" y="3585030"/>
            <a:ext cx="50800" cy="50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wrap="none" rIns="0" rtlCol="0" anchor="ctr" anchorCtr="0"/>
          <a:lstStyle/>
          <a:p>
            <a:pPr algn="l"/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19D137-4A93-4A8C-BF5C-7A41E12616F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0" y="5486400"/>
            <a:ext cx="12192000" cy="1219200"/>
          </a:xfrm>
          <a:prstGeom prst="rect">
            <a:avLst/>
          </a:prstGeom>
          <a:solidFill>
            <a:srgbClr val="666666">
              <a:alpha val="40000"/>
            </a:srgbClr>
          </a:solidFill>
          <a:ln w="12700" cap="flat" cmpd="sng" algn="ctr">
            <a:solidFill>
              <a:srgbClr val="808080">
                <a:alpha val="40000"/>
              </a:srgbClr>
            </a:solidFill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1"/>
          <a:lstStyle/>
          <a:p>
            <a:pPr algn="l"/>
            <a:r>
              <a:rPr lang="en-GB" sz="8000">
                <a:solidFill>
                  <a:srgbClr val="FFFFFF"/>
                </a:solidFill>
              </a:rPr>
              <a:t>RESULTS SLIDE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24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432C-6EE4-3A48-B260-083AF2E7E36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585467"/>
            <a:ext cx="10515600" cy="865467"/>
          </a:xfrm>
        </p:spPr>
        <p:txBody>
          <a:bodyPr/>
          <a:lstStyle/>
          <a:p>
            <a:r>
              <a:rPr lang="en-GB" dirty="0"/>
              <a:t>Why are there barriers to collating staff data?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87DD-025D-AE43-4A03-910135B61E5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10515600" cy="4254500"/>
          </a:xfrm>
        </p:spPr>
        <p:txBody>
          <a:bodyPr/>
          <a:lstStyle/>
          <a:p>
            <a:pPr marL="0" indent="0">
              <a:buNone/>
            </a:pPr>
            <a:r>
              <a:rPr lang="en-FI"/>
              <a:t> </a:t>
            </a:r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27D873-2C0C-2FAE-C285-94FF890F42D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2540000" y="190500"/>
            <a:ext cx="0" cy="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97BF0-4D4C-481C-67BC-B5E1C204184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540000" y="381000"/>
            <a:ext cx="0" cy="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F7CD5-3FCD-C7F7-C116-CBEA4917023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-254000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2CD57-B2E9-F4BD-279D-974AA1F841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-2540000" y="571500"/>
            <a:ext cx="0" cy="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70DA46-7AE2-44B7-7C46-36BE5904F3B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-2540000" y="762000"/>
            <a:ext cx="0" cy="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A965C6-2143-8D42-170D-2D8FFD20C58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-2540000" y="952500"/>
            <a:ext cx="0" cy="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E9FDC1-A60A-41FA-8C03-F9A68FAF6E1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3500" y="63500"/>
            <a:ext cx="2032000" cy="381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/>
            <a:r>
              <a:rPr lang="en-GB"/>
              <a:t>##/##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1E681FB-16E1-4D7C-8ADE-484FAD8E81B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096500" y="63500"/>
            <a:ext cx="2032000" cy="381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/>
            <a:r>
              <a:rPr lang="en-GB"/>
              <a:t>Question slide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A5B47C16-76DB-4C5C-995D-2034F59926CC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65100" y="254000"/>
            <a:ext cx="177800" cy="127000"/>
          </a:xfrm>
          <a:prstGeom prst="snip2Same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D98CFD-7A63-4AA0-A630-AF72510C582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90500" y="127000"/>
            <a:ext cx="127000" cy="127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FD698E-6DCA-4FB0-ADE1-2A83E567941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1341100" y="60071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lIns="0" rIns="0" rtlCol="0" anchor="ctr" anchorCtr="1"/>
          <a:lstStyle/>
          <a:p>
            <a:pPr algn="l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F0DAA2-7B4D-4C3C-B7BE-30AF4BA7CF2D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3429000" y="88900"/>
            <a:ext cx="2413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/>
              <a:t>Join at: </a:t>
            </a:r>
            <a:r>
              <a:rPr lang="en-GB" b="1"/>
              <a:t>vevox.app</a:t>
            </a:r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610672-1CA2-4A59-A0DF-2F4E82FCD5E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6350000" y="101600"/>
            <a:ext cx="2413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/>
              <a:t>ID: </a:t>
            </a:r>
            <a:r>
              <a:rPr lang="en-GB" b="1"/>
              <a:t>XXX-XXX-XXX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2A5AC6-D824-4AFB-937D-91EA127CF1FC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38200" y="1790700"/>
            <a:ext cx="10515600" cy="4419600"/>
          </a:xfrm>
          <a:prstGeom prst="rect">
            <a:avLst/>
          </a:prstGeom>
          <a:solidFill>
            <a:srgbClr val="193E72">
              <a:alpha val="0"/>
            </a:srgbClr>
          </a:solidFill>
          <a:ln w="12700" cap="flat" cmpd="sng" algn="ctr">
            <a:noFill/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432C-6EE4-3A48-B260-083AF2E7E36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585467"/>
            <a:ext cx="10515600" cy="865467"/>
          </a:xfrm>
        </p:spPr>
        <p:txBody>
          <a:bodyPr/>
          <a:lstStyle/>
          <a:p>
            <a:r>
              <a:rPr lang="en-GB" dirty="0"/>
              <a:t>Why are there barriers to collating staff data?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B87DD-025D-AE43-4A03-910135B61E5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FI"/>
              <a:t> </a:t>
            </a:r>
            <a:endParaRPr lang="en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27D873-2C0C-2FAE-C285-94FF890F42D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2540000" y="190500"/>
            <a:ext cx="0" cy="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97BF0-4D4C-481C-67BC-B5E1C204184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-2540000" y="381000"/>
            <a:ext cx="0" cy="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7F7CD5-3FCD-C7F7-C116-CBEA4917023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-254000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2CD57-B2E9-F4BD-279D-974AA1F841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-2540000" y="571500"/>
            <a:ext cx="0" cy="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70DA46-7AE2-44B7-7C46-36BE5904F3B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-2540000" y="762000"/>
            <a:ext cx="0" cy="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A965C6-2143-8D42-170D-2D8FFD20C58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-2540000" y="952500"/>
            <a:ext cx="0" cy="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FI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5DD99A0-D517-42DF-8E98-B22562EA980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63500" y="63500"/>
            <a:ext cx="2032000" cy="381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/>
            <a:r>
              <a:rPr lang="en-GB"/>
              <a:t>##/##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DFC9CF-B419-4281-8948-AF780242D3F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096500" y="63500"/>
            <a:ext cx="2032000" cy="381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ctr"/>
            <a:r>
              <a:rPr lang="en-GB"/>
              <a:t>Results slide</a:t>
            </a:r>
          </a:p>
        </p:txBody>
      </p:sp>
      <p:sp>
        <p:nvSpPr>
          <p:cNvPr id="12" name="Rectangle: Top Corners Snipped 11">
            <a:extLst>
              <a:ext uri="{FF2B5EF4-FFF2-40B4-BE49-F238E27FC236}">
                <a16:creationId xmlns:a16="http://schemas.microsoft.com/office/drawing/2014/main" id="{495152D6-1D45-40A7-A644-AC942A840D8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65100" y="254000"/>
            <a:ext cx="177800" cy="127000"/>
          </a:xfrm>
          <a:prstGeom prst="snip2Same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DB8EAC-827C-4FE1-83D4-8383DF2BDBF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90500" y="127000"/>
            <a:ext cx="127000" cy="127000"/>
          </a:xfrm>
          <a:prstGeom prst="ellipse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4FB26-5E65-467C-B76C-2C7968A201D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3429000" y="88900"/>
            <a:ext cx="2413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/>
              <a:t>Join at: </a:t>
            </a:r>
            <a:r>
              <a:rPr lang="en-GB" b="1"/>
              <a:t>vevox.app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1C4366-26C2-464F-8020-B9573BB07650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350000" y="101600"/>
            <a:ext cx="2413000" cy="381000"/>
          </a:xfrm>
          <a:prstGeom prst="rect">
            <a:avLst/>
          </a:prstGeom>
          <a:noFill/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en-GB"/>
              <a:t>ID: </a:t>
            </a:r>
            <a:r>
              <a:rPr lang="en-GB" b="1"/>
              <a:t>XXX-XXX-XXX</a:t>
            </a:r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8145C5-A795-4AB3-B4EA-6F6E48A55479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838200" y="1790700"/>
            <a:ext cx="10515600" cy="4419600"/>
          </a:xfrm>
          <a:prstGeom prst="rect">
            <a:avLst/>
          </a:prstGeom>
          <a:solidFill>
            <a:srgbClr val="193E72">
              <a:alpha val="0"/>
            </a:srgbClr>
          </a:solidFill>
          <a:ln w="12700" cap="flat" cmpd="sng" algn="ctr">
            <a:noFill/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8B6E33-55F9-419D-AE30-EC6BC66C6D3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0" y="5486400"/>
            <a:ext cx="12192000" cy="1219200"/>
          </a:xfrm>
          <a:prstGeom prst="rect">
            <a:avLst/>
          </a:prstGeom>
          <a:solidFill>
            <a:srgbClr val="666666">
              <a:alpha val="40000"/>
            </a:srgbClr>
          </a:solidFill>
          <a:ln w="12700" cap="flat" cmpd="sng" algn="ctr">
            <a:solidFill>
              <a:srgbClr val="808080">
                <a:alpha val="40000"/>
              </a:srgbClr>
            </a:solidFill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1"/>
          <a:lstStyle/>
          <a:p>
            <a:pPr algn="l"/>
            <a:r>
              <a:rPr lang="en-GB" sz="8000">
                <a:solidFill>
                  <a:srgbClr val="FFFFFF"/>
                </a:solidFill>
              </a:rPr>
              <a:t>RESULTS SLIDE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10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3F0649-5E45-B951-1B2E-D008A2C4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mistrust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3AFFB-CF83-221D-D18C-0EC4D117B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0257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Mistrust – is it anonymous? "prefer not to say“ Sensitive/ emotive data (socio-economic questions)</a:t>
            </a:r>
          </a:p>
          <a:p>
            <a:endParaRPr lang="en-GB" dirty="0"/>
          </a:p>
          <a:p>
            <a:r>
              <a:rPr lang="en-GB" dirty="0"/>
              <a:t>Example; A CIPD survey of ethnic minority employees found that they were more likely to say that the identity of their background could impact the opportunities given at work. </a:t>
            </a:r>
            <a:r>
              <a:rPr lang="en-GB" sz="1300" dirty="0"/>
              <a:t>https://www.cipd.org/uk/knowledge/cipd-knowledge-archive</a:t>
            </a:r>
            <a:endParaRPr lang="en-GB" dirty="0"/>
          </a:p>
          <a:p>
            <a:endParaRPr lang="en-GB" dirty="0"/>
          </a:p>
          <a:p>
            <a:r>
              <a:rPr lang="en-GB" dirty="0"/>
              <a:t>Research by Scope found one reason disabled people do not disclose their disability at work is fear it may limit their employment and progression opportunities. </a:t>
            </a:r>
            <a:r>
              <a:rPr lang="en-GB" sz="1500" dirty="0"/>
              <a:t>https://wp.financialservicesskills.org/wp-content/uploads/2020/10/Diversity-Data-the-challenges-of-data-collection.pdf</a:t>
            </a:r>
          </a:p>
        </p:txBody>
      </p:sp>
    </p:spTree>
    <p:extLst>
      <p:ext uri="{BB962C8B-B14F-4D97-AF65-F5344CB8AC3E}">
        <p14:creationId xmlns:p14="http://schemas.microsoft.com/office/powerpoint/2010/main" val="33885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9586-4E6B-FA1C-BF7C-62D7FA2D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365127"/>
            <a:ext cx="10791092" cy="865467"/>
          </a:xfrm>
        </p:spPr>
        <p:txBody>
          <a:bodyPr/>
          <a:lstStyle/>
          <a:p>
            <a:r>
              <a:rPr lang="en-GB" dirty="0"/>
              <a:t>Barriers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277EA-9605-92EE-87AB-3BE4A499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793303"/>
            <a:ext cx="5315578" cy="3009809"/>
          </a:xfrm>
        </p:spPr>
        <p:txBody>
          <a:bodyPr>
            <a:normAutofit/>
          </a:bodyPr>
          <a:lstStyle/>
          <a:p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protected time/ lack of resources</a:t>
            </a:r>
          </a:p>
          <a:p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Staff not involved </a:t>
            </a:r>
          </a:p>
          <a:p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purpose/ communication (R&amp;D)</a:t>
            </a:r>
          </a:p>
          <a:p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Tokenism</a:t>
            </a:r>
          </a:p>
          <a:p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Security/GDPR</a:t>
            </a:r>
          </a:p>
          <a:p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Limited awareness/understanding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GB" dirty="0"/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4268EF-7CF8-F166-839B-87062D7C7E64}"/>
              </a:ext>
            </a:extLst>
          </p:cNvPr>
          <p:cNvSpPr txBox="1"/>
          <p:nvPr/>
        </p:nvSpPr>
        <p:spPr>
          <a:xfrm>
            <a:off x="6541477" y="1793303"/>
            <a:ext cx="49839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rgbClr val="193E7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Lack of standardisation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rgbClr val="193E7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Fear of repercussions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rgbClr val="193E7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Resistance to change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rgbClr val="193E7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Language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rgbClr val="193E7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Organisational Culture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rgbClr val="193E7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Historical distrust of collection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solidFill>
                  <a:srgbClr val="193E7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Complexity of intersectionality</a:t>
            </a:r>
            <a:endParaRPr lang="en-GB" sz="2400" kern="100" dirty="0">
              <a:solidFill>
                <a:srgbClr val="193E7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0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The need for staff data 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D55FBC02-0159-5F4D-9ADB-4102D853D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351535"/>
              </p:ext>
            </p:extLst>
          </p:nvPr>
        </p:nvGraphicFramePr>
        <p:xfrm>
          <a:off x="838199" y="1404172"/>
          <a:ext cx="10602434" cy="3842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5632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INSTRUCTIONS" val="13612510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5,0)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,6)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6)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4,6)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5,6)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6,6)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6)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9,6)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6)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3,6)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6)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6,0)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7,6)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9,6)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6)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6)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4,6)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5,6)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6,6)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7,6)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8,6)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6)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0)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7)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3,7)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7)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6,7)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7,7)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8,7)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7)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8)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8)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8)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9,0)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8,8)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0,8)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8)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2,8)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3,8)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4,8)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8)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8,8)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9,8)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8)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2,0)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4,8)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7,8)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8)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9)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5,9)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8,9)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9,9)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0,9)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9)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4,9)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3,0)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9)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8,9)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0,9)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9)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2,9)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9)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4,9)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8,9)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9)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10)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6,0)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10)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4,10)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5,10)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6,10)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10)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9,10)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0,10)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6,10)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8,10)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9,10)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7,0)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0,10)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2,10)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6,10)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7,10)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10)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6,11)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0,11)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2,11)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4,11)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0,11)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8,0)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11)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4,11)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5,11)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6,11)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12)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,12)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12)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4,12)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6,12)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12)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0,0)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9,12)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12)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2,12)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3,12)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4,12)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6,12)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7,12)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8,12)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9,12)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12)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INSTRUCTIONSLIDE" val="join_instructions_tit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0)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2,12)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12)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4,12)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12)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,13)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13)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5,13)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8,13)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13)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3,13)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0)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7,13)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8,13)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9,13)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0,13)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13)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4,13)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8,13)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13)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,14)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14)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4,0)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8,14)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9,14)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0,14)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4,14)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14)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7,14)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0,14)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4,14)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14)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15)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5,0)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15)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0,15)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15)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3,15)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15)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6,15)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7,15)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9,15)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0,15)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15)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6,0)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4,15)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16)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8,16)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9,16)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0,16)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16)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3,16)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4,16)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16)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8,16)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7,0)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0,16)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16)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16)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16)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,17)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17)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6,17)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17)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4,17)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17)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8,0)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0,17)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17)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4,17)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7,17)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8,17)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17)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18)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,18)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5,18)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18)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0)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3,18)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6,18)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0,18)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2,18)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18)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5,18)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6,18)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18)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19)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5,19)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1)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8,19)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0,19)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4,19)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0,19)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19)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2,19)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4,19)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20)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,20)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4,20)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1)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5,20)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6,20)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20)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20)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2,20)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3,20)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4,20)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6,20)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7,20)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20)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CONTENT.PLACEHOL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0,1)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2,20)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20)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4,20)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5,20)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6,20)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8,20)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9,21)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3,21)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7,21)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9,21)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3,1)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21)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5,21)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6,21)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7,21)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21)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22)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,22)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22)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4,22)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5,22)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4,1)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6,22)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22)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9,22)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22)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4,22)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22)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7,22)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8,22)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9,22)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22)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1)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22)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5,22)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22)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23)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23)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23)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2,23)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3,23)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23)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6,23)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7,1)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7,23)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23)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5,23)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23)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24)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24)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4,24)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5,24)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24)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24)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1)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2,24)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4,24)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24)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8,24)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9,24)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0,24)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24)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2,24)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24)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4,24)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1)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5,24)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6,24)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24)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25)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25)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4,25)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5,25)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25)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0,25)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2,25)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1)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25)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8,25)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2,25)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5,25)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6,25)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7,25)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8,25)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26)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26)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4,26)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2)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5,26)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26)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9,26)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3,26)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6,26)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0,26)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26)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5,26)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8,26)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26)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2)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27)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27)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0,27)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27)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4,27)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27)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8,27)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0,27)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27)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5,27)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INSTRUCTION.TEXT" val="join_instructions_tex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4,2)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6,27)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28)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,28)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28)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4,28)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5,28)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6,28)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28)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9,28)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28)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5,2)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2,28)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28)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6,28)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7,28)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8,28)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28)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2,28)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28)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5,28)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28)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2)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OLL" val="{&quot;@type&quot;:&quot;MultipleNumericQuestion&quot;,&quot;questionSettings&quot;:{&quot;automaticpolltimer.enabled&quot;:&quot;false&quot;,&quot;polltimerMusic.src&quot;:&quot;/static/audios/vevox/chill.mp3&quot;,&quot;resultsonpollopen.enabled&quot;:&quot;1&quot;,&quot;polltimerMusic.enabled&quot;:&quot;true&quot;,&quot;voting.choiceResultFormat&quot;:&quot;%&quot;,&quot;resultsonpollclose.enabled&quot;:&quot;1&quot;},&quot;alias&quot;:null,&quot;lowerCaseAlias&quot;:&quot;&quot;,&quot;id&quot;:&quot;4288575&quot;,&quot;text&quot;:&quot;How comfortable or uncomfortable do you feel about disclosing your personal demographic data to your current employer?&quot;,&quot;uiType&quot;:&quot;ratingscale&quot;,&quot;minLabel&quot;:&quot;Very uncomfortable&quot;,&quot;maxLabel&quot;:&quot;Very comfortable&quot;,&quot;min&quot;:1,&quot;max&quot;:5,&quot;numberOfDecimals&quot;:0,&quot;items&quot;:[{&quot;itemId&quot;:&quot;34dfe1ce-c6f1-409e-97c4-49b37f615a60&quot;,&quot;sequence&quot;:0,&quot;alias&quot;:null,&quot;text&quot;:&quot;I feel...&quot;}],&quot;image&quot;:null}"/>
  <p:tag name="VEVOX.ORIGIN.SESSION.ID" val="654891"/>
  <p:tag name="VEVOX.ORIGIN.QUESTION.ID" val="4288575"/>
  <p:tag name="VEVOX.QUESTIONSLIDEID" val="256#1635377456/595161200"/>
  <p:tag name="VEVOX.SLIDEFORMAT.VERSION" val="1.01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UESTION" val="How comfortable or uncomfortable do you feel about disclosing your personal demographic data to your current employer?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CONTENT.PLACEHOLDER" val="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ARTICIPANTS" val="{&quot;left&quot;:5,&quot;top&quot;:5,&quot;width&quot;:160,&quot;height&quot;:30}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OLLSTATUSTEXT" val="{&quot;left&quot;:795,&quot;top&quot;:5,&quot;width&quot;:160,&quot;height&quot;:30}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ARTICIPANTSDOODLE.SHOULDERS" val="{&quot;left&quot;:13,&quot;top&quot;:20,&quot;width&quot;:14,&quot;height&quot;:10}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ARTICIPANTSDOODLE.HEAD" val="{&quot;left&quot;:15,&quot;top&quot;:10,&quot;width&quot;:10,&quot;height&quot;:10}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COUNTDOWNTIMER.DISPLAY" val="{&quot;left&quot;:893,&quot;top&quot;:473,&quot;width&quot;:60,&quot;height&quot;:60}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JOIN.URL" val="{&quot;left&quot;:270,&quot;top&quot;:7,&quot;width&quot;:190,&quot;height&quot;:30}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ACCESSCODE.DISPLAY" val="{&quot;left&quot;:500,&quot;top&quot;:8,&quot;width&quot;:190,&quot;height&quot;:30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9,2)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MULTINUMERIC.MINLABEL" val="X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MULTINUMERIC.MAXLABEL" val="X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TITLE" val="TITLE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BORDER" val="BORDER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BAR" val="BAR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RESULT" val="{&quot;@type&quot;:&quot;MultipleNumericQuestion&quot;,&quot;questionSettings&quot;:{&quot;automaticpolltimer.enabled&quot;:&quot;false&quot;,&quot;polltimerMusic.src&quot;:&quot;/static/audios/vevox/chill.mp3&quot;,&quot;resultsonpollopen.enabled&quot;:&quot;1&quot;,&quot;polltimerMusic.enabled&quot;:&quot;true&quot;,&quot;voting.choiceResultFormat&quot;:&quot;%&quot;,&quot;resultsonpollclose.enabled&quot;:&quot;1&quot;},&quot;alias&quot;:null,&quot;lowerCaseAlias&quot;:&quot;&quot;,&quot;id&quot;:&quot;4288575&quot;,&quot;text&quot;:&quot;How comfortable or uncomfortable do you feel about disclosing your personal demographic data to your current employer?&quot;,&quot;uiType&quot;:&quot;ratingscale&quot;,&quot;minLabel&quot;:&quot;Very uncomfortable&quot;,&quot;maxLabel&quot;:&quot;Very comfortable&quot;,&quot;min&quot;:1,&quot;max&quot;:5,&quot;numberOfDecimals&quot;:0,&quot;items&quot;:[{&quot;itemId&quot;:&quot;34dfe1ce-c6f1-409e-97c4-49b37f615a60&quot;,&quot;sequence&quot;:0,&quot;alias&quot;:null,&quot;text&quot;:&quot;I feel...&quot;}],&quot;image&quot;:null}"/>
  <p:tag name="VEVOX.QUESTIONSLIDEID" val="256#1635377456/595161200"/>
  <p:tag name="VEVOX.SLIDEFORMAT.VERSION" val="1.012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UESTION" val="How comfortable or uncomfortable do you feel about disclosing your personal demographic data to your current employer?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CONTENT.PLACEHOLDER" val="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ARTICIPANTS" val="{&quot;left&quot;:5,&quot;top&quot;:5,&quot;width&quot;:160,&quot;height&quot;:30}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OLLSTATUSTEXT" val="{&quot;left&quot;:795,&quot;top&quot;:5,&quot;width&quot;:160,&quot;height&quot;:30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2)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ARTICIPANTSDOODLE.SHOULDERS" val="{&quot;left&quot;:13,&quot;top&quot;:20,&quot;width&quot;:14,&quot;height&quot;:10}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ARTICIPANTSDOODLE.HEAD" val="{&quot;left&quot;:15,&quot;top&quot;:10,&quot;width&quot;:10,&quot;height&quot;:10}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JOIN.URL" val="{&quot;left&quot;:270,&quot;top&quot;:7,&quot;width&quot;:190,&quot;height&quot;:30}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ACCESSCODE.DISPLAY" val="{&quot;left&quot;:500,&quot;top&quot;:8,&quot;width&quot;:190,&quot;height&quot;:30}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MULTINUMERIC.MINLABEL" val="X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MULTINUMERIC.MAXLABEL" val="X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TITLE" val="TITLE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BORDER" val="BORDER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BAR" val="BAR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RESULT.PLACEHOLDER" val="{&quot;left&quot;:0,&quot;top&quot;:432,&quot;width&quot;:960,&quot;height&quot;:96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2)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OLL" val="{&quot;id&quot;:&quot;4288581&quot;,&quot;questionSettings&quot;:{&quot;automaticpolltimer.enabled&quot;:&quot;false&quot;,&quot;polltimerMusic.src&quot;:&quot;/static/audios/vevox/chill.mp3&quot;,&quot;resultsonpollopen.enabled&quot;:&quot;1&quot;,&quot;polltimerMusic.enabled&quot;:&quot;true&quot;,&quot;voting.choiceResultFormat&quot;:&quot;%&quot;,&quot;resultsonpollclose.enabled&quot;:&quot;1&quot;},&quot;alias&quot;:&quot;&quot;,&quot;wordCloudQuestion&quot;:true,&quot;resultFormat&quot;:&quot;WORD_CLOUD2&quot;,&quot;text&quot;:&quot;Why are there barriers to collating staff data?&quot;,&quot;@type&quot;:&quot;OpenTextQuestion&quot;,&quot;correctAnswers&quot;:[],&quot;image&quot;:null}"/>
  <p:tag name="VEVOX.ORIGIN.SESSION.ID" val="654891"/>
  <p:tag name="VEVOX.ORIGIN.QUESTION.ID" val="4288581"/>
  <p:tag name="VEVOX.QUESTIONSLIDEID" val="313#9004293/356575881"/>
  <p:tag name="VEVOX.SLIDEFORMAT.VERSION" val="1.012"/>
  <p:tag name="VEVOX.ACCENTCATCHERS" val="[&quot;6&quot;,&quot;4&quot;,&quot;5&quot;,&quot;7&quot;,&quot;8&quot;,&quot;9&quot;]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UESTION" val="Why are there barriers to collating staff data?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CONTENT.PLACEHOLDER" val="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ACCENTCOPY" val="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ACCENTCOPY" val="3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ACCENTCOPY" val="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ACCENTCOPY" val="4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ACCENTCOPY" val="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ACCENTCOPY" val="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ARTICIPANTS" val="{&quot;left&quot;:5,&quot;top&quot;:5,&quot;width&quot;:160,&quot;height&quot;:30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6,2)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OLLSTATUSTEXT" val="{&quot;left&quot;:795,&quot;top&quot;:5,&quot;width&quot;:160,&quot;height&quot;:30}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ARTICIPANTSDOODLE.SHOULDERS" val="{&quot;left&quot;:13,&quot;top&quot;:20,&quot;width&quot;:14,&quot;height&quot;:10}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ARTICIPANTSDOODLE.HEAD" val="{&quot;left&quot;:15,&quot;top&quot;:10,&quot;width&quot;:10,&quot;height&quot;:10}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COUNTDOWNTIMER.DISPLAY" val="{&quot;left&quot;:893,&quot;top&quot;:473,&quot;width&quot;:60,&quot;height&quot;:60}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JOIN.URL" val="{&quot;left&quot;:270,&quot;top&quot;:7,&quot;width&quot;:190,&quot;height&quot;:30}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ACCESSCODE.DISPLAY" val="{&quot;left&quot;:500,&quot;top&quot;:8,&quot;width&quot;:190,&quot;height&quot;:30}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NEWWC.CONTENT" val="X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RESULT" val="{&quot;id&quot;:&quot;4288581&quot;,&quot;questionSettings&quot;:{&quot;automaticpolltimer.enabled&quot;:&quot;false&quot;,&quot;polltimerMusic.src&quot;:&quot;/static/audios/vevox/chill.mp3&quot;,&quot;resultsonpollopen.enabled&quot;:&quot;1&quot;,&quot;polltimerMusic.enabled&quot;:&quot;true&quot;,&quot;voting.choiceResultFormat&quot;:&quot;%&quot;,&quot;resultsonpollclose.enabled&quot;:&quot;1&quot;},&quot;alias&quot;:&quot;&quot;,&quot;wordCloudQuestion&quot;:true,&quot;resultFormat&quot;:&quot;WORD_CLOUD2&quot;,&quot;text&quot;:&quot;Why are there barriers to collating staff data?&quot;,&quot;@type&quot;:&quot;OpenTextQuestion&quot;,&quot;correctAnswers&quot;:[],&quot;image&quot;:null}"/>
  <p:tag name="VEVOX.QUESTIONSLIDEID" val="313#9004293/356575881"/>
  <p:tag name="VEVOX.SLIDEFORMAT.VERSION" val="1.012"/>
  <p:tag name="VEVOX.ACCENTCATCHERS" val="[&quot;6&quot;,&quot;4&quot;,&quot;5&quot;,&quot;7&quot;,&quot;8&quot;,&quot;9&quot;]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UESTION" val="Why are there barriers to collating staff data?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CONTENT.PLACEHOLDER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7,2)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ACCENTCOPY" val="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ACCENTCOPY" val="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ACCENTCOPY" val="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ACCENTCOPY" val="4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ACCENTCOPY" val="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ACCENTCOPY" val="6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ARTICIPANTS" val="{&quot;left&quot;:5,&quot;top&quot;:5,&quot;width&quot;:160,&quot;height&quot;:30}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OLLSTATUSTEXT" val="{&quot;left&quot;:795,&quot;top&quot;:5,&quot;width&quot;:160,&quot;height&quot;:30}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ARTICIPANTSDOODLE.SHOULDERS" val="{&quot;left&quot;:13,&quot;top&quot;:20,&quot;width&quot;:14,&quot;height&quot;:10}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PARTICIPANTSDOODLE.HEAD" val="{&quot;left&quot;:15,&quot;top&quot;:10,&quot;width&quot;:10,&quot;height&quot;:10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8,2)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JOIN.URL" val="{&quot;left&quot;:270,&quot;top&quot;:7,&quot;width&quot;:190,&quot;height&quot;:30}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ACCESSCODE.DISPLAY" val="{&quot;left&quot;:500,&quot;top&quot;:8,&quot;width&quot;:190,&quot;height&quot;:30}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NEWWC.CONTENT" val="X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RESULT.PLACEHOLDER" val="{&quot;left&quot;:0,&quot;top&quot;:432,&quot;width&quot;:960,&quot;height&quot;:96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9,2)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.CHECKERBOARD" val="x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2)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5,2)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6,2)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7,2)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2)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3)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3)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4,3)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5,3)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3)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0)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3)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3)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8,3)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0,3)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3)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5,3)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6,3)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7,3)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3)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4)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,0)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4)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4,4)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5,4)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4)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0,4)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4)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2,4)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4,4)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5,4)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6,4)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3,0)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8,4)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9,4)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4)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4)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5,4)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6,4)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7,4)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4)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5)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7,5)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4,0)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9,5)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0,5)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1,5)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2,5)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6,5)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9,5)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1,5)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3,5)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29,5)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VOX.QRDOT" val="(1,6)"/>
</p:tagLst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NIHR">
      <a:dk1>
        <a:sysClr val="windowText" lastClr="000000"/>
      </a:dk1>
      <a:lt1>
        <a:sysClr val="window" lastClr="FFFFFF"/>
      </a:lt1>
      <a:dk2>
        <a:srgbClr val="193E72"/>
      </a:dk2>
      <a:lt2>
        <a:srgbClr val="E7E6E6"/>
      </a:lt2>
      <a:accent1>
        <a:srgbClr val="193E72"/>
      </a:accent1>
      <a:accent2>
        <a:srgbClr val="EA5D4E"/>
      </a:accent2>
      <a:accent3>
        <a:srgbClr val="2EA9B0"/>
      </a:accent3>
      <a:accent4>
        <a:srgbClr val="46A86C"/>
      </a:accent4>
      <a:accent5>
        <a:srgbClr val="ACBCC3"/>
      </a:accent5>
      <a:accent6>
        <a:srgbClr val="6667AD"/>
      </a:accent6>
      <a:hlink>
        <a:srgbClr val="F29330"/>
      </a:hlink>
      <a:folHlink>
        <a:srgbClr val="FED47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HR Birmingham BRC - PowerPoint Template 16.9" id="{63DC7B32-35B2-4532-8D74-20A45790AC44}" vid="{6DC4AB6C-28B0-4B0B-9DEB-0ED8C601CE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6BC523E-881F-43E8-B67F-6BC35F818AAB}">
  <we:reference id="wa200004709" version="1.1.0.2" store="en-US" storeType="OMEX"/>
  <we:alternateReferences>
    <we:reference id="wa200004709" version="1.1.0.2" store="WA200004709" storeType="OMEX"/>
  </we:alternateReferences>
  <we:properties>
    <we:property name="Office.AutoShowTaskpaneWithDocument" value="tru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A3C850F8DB147B70B93DBC1CE6022" ma:contentTypeVersion="17" ma:contentTypeDescription="Create a new document." ma:contentTypeScope="" ma:versionID="24c83ad591b1fd8d2f15fd5e0a5d4ff2">
  <xsd:schema xmlns:xsd="http://www.w3.org/2001/XMLSchema" xmlns:xs="http://www.w3.org/2001/XMLSchema" xmlns:p="http://schemas.microsoft.com/office/2006/metadata/properties" xmlns:ns2="30b70dd2-23d7-4e9b-8d7a-e720a548774f" xmlns:ns3="baedea8f-b33e-4e7d-81f7-0a2289ce9ee0" xmlns:ns4="edb9d0e4-5370-4cfb-9e4e-bdf6de379f60" targetNamespace="http://schemas.microsoft.com/office/2006/metadata/properties" ma:root="true" ma:fieldsID="49977e713861889706728c5c298f0626" ns2:_="" ns3:_="" ns4:_="">
    <xsd:import namespace="30b70dd2-23d7-4e9b-8d7a-e720a548774f"/>
    <xsd:import namespace="baedea8f-b33e-4e7d-81f7-0a2289ce9ee0"/>
    <xsd:import namespace="edb9d0e4-5370-4cfb-9e4e-bdf6de379f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70dd2-23d7-4e9b-8d7a-e720a54877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d084387-097e-4aef-8f33-0dee7b0eb5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edea8f-b33e-4e7d-81f7-0a2289ce9ee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9d0e4-5370-4cfb-9e4e-bdf6de379f6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664f496-ee06-4ed4-9e50-7bb381012ba6}" ma:internalName="TaxCatchAll" ma:showField="CatchAllData" ma:web="baedea8f-b33e-4e7d-81f7-0a2289ce9e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b9d0e4-5370-4cfb-9e4e-bdf6de379f60" xsi:nil="true"/>
    <lcf76f155ced4ddcb4097134ff3c332f xmlns="30b70dd2-23d7-4e9b-8d7a-e720a54877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53DBEB-171F-40DD-866C-21FE8FBB91AF}"/>
</file>

<file path=customXml/itemProps2.xml><?xml version="1.0" encoding="utf-8"?>
<ds:datastoreItem xmlns:ds="http://schemas.openxmlformats.org/officeDocument/2006/customXml" ds:itemID="{6C484C30-C733-41D0-9C4F-B6B8F5D01C0A}"/>
</file>

<file path=customXml/itemProps3.xml><?xml version="1.0" encoding="utf-8"?>
<ds:datastoreItem xmlns:ds="http://schemas.openxmlformats.org/officeDocument/2006/customXml" ds:itemID="{34A65B9A-7DDC-44F8-A208-70E342739668}"/>
</file>

<file path=docMetadata/LabelInfo.xml><?xml version="1.0" encoding="utf-8"?>
<clbl:labelList xmlns:clbl="http://schemas.microsoft.com/office/2020/mipLabelMetadata">
  <clbl:label id="{d42255ec-e1af-44ac-b676-7700d3d39603}" enabled="1" method="Standard" siteId="{1a07c565-b111-42d0-ada8-16998c72bd3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526</Words>
  <Application>Microsoft Office PowerPoint</Application>
  <PresentationFormat>Widescreen</PresentationFormat>
  <Paragraphs>92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Symbol</vt:lpstr>
      <vt:lpstr>Custom Design</vt:lpstr>
      <vt:lpstr>1_Custom Design</vt:lpstr>
      <vt:lpstr>Enhancing Staff Data Collection and Analysis to Foster Inclusivity</vt:lpstr>
      <vt:lpstr>Join the Vevox session</vt:lpstr>
      <vt:lpstr>How comfortable or uncomfortable do you feel about disclosing your personal demographic data to your current employer?</vt:lpstr>
      <vt:lpstr>How comfortable or uncomfortable do you feel about disclosing your personal demographic data to your current employer?</vt:lpstr>
      <vt:lpstr>Why are there barriers to collating staff data?</vt:lpstr>
      <vt:lpstr>Why are there barriers to collating staff data?</vt:lpstr>
      <vt:lpstr>Examples of mistrust</vt:lpstr>
      <vt:lpstr>Barriers </vt:lpstr>
      <vt:lpstr>The need for staff data </vt:lpstr>
      <vt:lpstr>What can we do?</vt:lpstr>
      <vt:lpstr>What we will do – We need GOOD data</vt:lpstr>
      <vt:lpstr>What could be the impact</vt:lpstr>
      <vt:lpstr>The outcomes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Freen Mehdi</cp:lastModifiedBy>
  <cp:revision>90</cp:revision>
  <dcterms:created xsi:type="dcterms:W3CDTF">2019-02-07T15:31:28Z</dcterms:created>
  <dcterms:modified xsi:type="dcterms:W3CDTF">2024-11-26T14:03:30Z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0x010100B1CA3C850F8DB147B70B93DBC1CE6022</vt:lpwstr>
  </property>
</Properties>
</file>